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sldIdLst>
    <p:sldId id="256" r:id="rId2"/>
    <p:sldId id="297" r:id="rId3"/>
    <p:sldId id="298" r:id="rId4"/>
    <p:sldId id="332" r:id="rId5"/>
    <p:sldId id="333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11" r:id="rId23"/>
    <p:sldId id="312" r:id="rId24"/>
    <p:sldId id="313" r:id="rId25"/>
    <p:sldId id="314" r:id="rId26"/>
    <p:sldId id="315" r:id="rId27"/>
    <p:sldId id="334" r:id="rId28"/>
    <p:sldId id="335" r:id="rId29"/>
    <p:sldId id="394" r:id="rId30"/>
    <p:sldId id="364" r:id="rId31"/>
    <p:sldId id="336" r:id="rId32"/>
    <p:sldId id="410" r:id="rId33"/>
    <p:sldId id="411" r:id="rId34"/>
    <p:sldId id="380" r:id="rId35"/>
    <p:sldId id="381" r:id="rId36"/>
    <p:sldId id="367" r:id="rId37"/>
    <p:sldId id="378" r:id="rId38"/>
    <p:sldId id="379" r:id="rId39"/>
    <p:sldId id="386" r:id="rId40"/>
    <p:sldId id="382" r:id="rId41"/>
    <p:sldId id="387" r:id="rId42"/>
    <p:sldId id="388" r:id="rId43"/>
    <p:sldId id="389" r:id="rId44"/>
    <p:sldId id="390" r:id="rId45"/>
    <p:sldId id="414" r:id="rId46"/>
    <p:sldId id="415" r:id="rId47"/>
    <p:sldId id="416" r:id="rId48"/>
    <p:sldId id="417" r:id="rId49"/>
    <p:sldId id="418" r:id="rId50"/>
    <p:sldId id="419" r:id="rId51"/>
    <p:sldId id="339" r:id="rId52"/>
    <p:sldId id="340" r:id="rId53"/>
    <p:sldId id="341" r:id="rId54"/>
    <p:sldId id="342" r:id="rId55"/>
    <p:sldId id="337" r:id="rId56"/>
    <p:sldId id="257" r:id="rId57"/>
    <p:sldId id="272" r:id="rId58"/>
    <p:sldId id="271" r:id="rId59"/>
    <p:sldId id="259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294" r:id="rId82"/>
    <p:sldId id="295" r:id="rId83"/>
    <p:sldId id="296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96" r:id="rId94"/>
    <p:sldId id="358" r:id="rId95"/>
    <p:sldId id="352" r:id="rId96"/>
    <p:sldId id="353" r:id="rId97"/>
    <p:sldId id="354" r:id="rId98"/>
    <p:sldId id="355" r:id="rId99"/>
    <p:sldId id="356" r:id="rId100"/>
    <p:sldId id="357" r:id="rId101"/>
    <p:sldId id="399" r:id="rId102"/>
    <p:sldId id="400" r:id="rId103"/>
    <p:sldId id="359" r:id="rId104"/>
    <p:sldId id="360" r:id="rId105"/>
    <p:sldId id="361" r:id="rId106"/>
    <p:sldId id="398" r:id="rId107"/>
    <p:sldId id="362" r:id="rId108"/>
    <p:sldId id="363" r:id="rId109"/>
    <p:sldId id="407" r:id="rId110"/>
    <p:sldId id="408" r:id="rId111"/>
    <p:sldId id="412" r:id="rId112"/>
    <p:sldId id="403" r:id="rId113"/>
    <p:sldId id="406" r:id="rId114"/>
    <p:sldId id="405" r:id="rId115"/>
    <p:sldId id="413" r:id="rId116"/>
    <p:sldId id="391" r:id="rId117"/>
    <p:sldId id="392" r:id="rId118"/>
    <p:sldId id="393" r:id="rId119"/>
    <p:sldId id="395" r:id="rId120"/>
    <p:sldId id="409" r:id="rId121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70" d="100"/>
          <a:sy n="70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printerSettings" Target="printerSettings/printerSettings1.bin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C0C51-7C56-1D49-B9FE-2F45F1777CD8}" type="datetimeFigureOut">
              <a:t>19/06/18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F5416-AF31-2C41-BC72-A2CB83E3DCF6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7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0483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1F7CF7-A009-5E4E-B1C9-74986BDDB477}" type="slidenum">
              <a:rPr lang="ja-JP" altLang="en-US" sz="1200"/>
              <a:pPr/>
              <a:t>36</a:t>
            </a:fld>
            <a:endParaRPr lang="ja-JP" altLang="en-US" sz="1200"/>
          </a:p>
        </p:txBody>
      </p:sp>
      <p:sp>
        <p:nvSpPr>
          <p:cNvPr id="20484" name="ヘッダー プレースホルダー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200"/>
              <a:t>フランス語学科　田中善英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/>
              <a:t>阿佐ヶ谷パールセンター祭り。</a:t>
            </a:r>
            <a:r>
              <a:rPr lang="ja-JP" altLang="en-US" sz="1200"/>
              <a:t>毎年８月上旬に開かれ、アーケー</a:t>
            </a:r>
            <a:r>
              <a:rPr kumimoji="1" lang="ja-JP" altLang="en-US" sz="1200"/>
              <a:t>ドの商店街にはりぼて人形が</a:t>
            </a:r>
            <a:r>
              <a:rPr lang="ja-JP" altLang="en-US" sz="1200"/>
              <a:t>多数かざられ、出店も多く並ぶ。</a:t>
            </a:r>
            <a:endParaRPr kumimoji="1" lang="ja-JP" altLang="en-US" sz="12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latin typeface="Calibri" charset="0"/>
                <a:ea typeface="ＭＳ Ｐゴシック" charset="0"/>
              </a:rPr>
              <a:t>★★発表の時の説明、メモなどをここに入力し、発表のときに見ることができる。</a:t>
            </a:r>
          </a:p>
        </p:txBody>
      </p:sp>
      <p:sp>
        <p:nvSpPr>
          <p:cNvPr id="174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703A55-BABD-1543-B012-E4749BA6F09D}" type="slidenum">
              <a:rPr lang="ja-JP" altLang="en-US" sz="1200"/>
              <a:pPr/>
              <a:t>41</a:t>
            </a:fld>
            <a:endParaRPr lang="ja-JP" altLang="en-US" sz="1200"/>
          </a:p>
        </p:txBody>
      </p:sp>
      <p:sp>
        <p:nvSpPr>
          <p:cNvPr id="17412" name="ヘッダー プレースホルダー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200"/>
              <a:t>フランス語学科　田中善英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東京</a:t>
            </a:r>
            <a:r>
              <a:rPr lang="en-US" altLang="ja-JP" sz="1200">
                <a:latin typeface="Calibri" charset="0"/>
                <a:ea typeface="ＭＳ Ｐゴシック" charset="0"/>
                <a:cs typeface="ＭＳ Ｐゴシック" charset="0"/>
              </a:rPr>
              <a:t>23</a:t>
            </a:r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区の１つ</a:t>
            </a:r>
          </a:p>
          <a:p>
            <a:pPr eaLnBrk="1" hangingPunct="1"/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人口：約</a:t>
            </a:r>
            <a:r>
              <a:rPr lang="en-US" altLang="ja-JP" sz="1200">
                <a:latin typeface="Calibri" charset="0"/>
                <a:ea typeface="ＭＳ Ｐゴシック" charset="0"/>
                <a:cs typeface="ＭＳ Ｐゴシック" charset="0"/>
              </a:rPr>
              <a:t>541500</a:t>
            </a:r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人で、これは草加市の約２倍。</a:t>
            </a:r>
          </a:p>
          <a:p>
            <a:pPr eaLnBrk="1" hangingPunct="1"/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「杉並」は青梅街道沿いにかつてあった杉並木に由来する。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z="1200" dirty="0">
                <a:latin typeface="Calibri" charset="0"/>
                <a:ea typeface="ＭＳ Ｐゴシック" charset="0"/>
              </a:rPr>
              <a:t>サミットの本社、山崎製パンの高井戸工場がある。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z="1200" dirty="0">
                <a:latin typeface="Calibri" charset="0"/>
                <a:ea typeface="ＭＳ Ｐゴシック" charset="0"/>
              </a:rPr>
              <a:t>山崎製パンの高井戸工場がある。直売所もある。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z="1200">
                <a:latin typeface="Calibri" charset="0"/>
                <a:ea typeface="ＭＳ Ｐゴシック" charset="0"/>
              </a:rPr>
              <a:t>日本のアニメ制作スタジオの約２割が区内にあり、ルパン３世、ナウシカ、ガンダム等が製作された。区役所</a:t>
            </a:r>
            <a:r>
              <a:rPr lang="ja-JP" altLang="en-US" sz="1200" dirty="0">
                <a:latin typeface="Calibri" charset="0"/>
                <a:ea typeface="ＭＳ Ｐゴシック" charset="0"/>
              </a:rPr>
              <a:t>の産業振興センターがアニメ製作を支援</a:t>
            </a:r>
            <a:r>
              <a:rPr lang="ja-JP" altLang="en-US" sz="1200">
                <a:latin typeface="Calibri" charset="0"/>
                <a:ea typeface="ＭＳ Ｐゴシック" charset="0"/>
              </a:rPr>
              <a:t>している。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/>
              <a:t>中杉通り。杉並区を南北に貫き</a:t>
            </a:r>
            <a:r>
              <a:rPr lang="ja-JP" altLang="en-US" sz="1200"/>
              <a:t>「中杉」という名前だが、実は</a:t>
            </a:r>
            <a:r>
              <a:rPr kumimoji="1" lang="ja-JP" altLang="en-US" sz="1200"/>
              <a:t>ケヤキ並木。</a:t>
            </a:r>
          </a:p>
          <a:p>
            <a:pPr eaLnBrk="1" hangingPunct="1"/>
            <a:endParaRPr lang="ja-JP" altLang="en-US" sz="1200">
              <a:latin typeface="Calibri" charset="0"/>
              <a:ea typeface="ＭＳ Ｐゴシック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/>
              <a:t>中杉通り。杉並区を南北に貫き</a:t>
            </a:r>
            <a:r>
              <a:rPr lang="ja-JP" altLang="en-US" sz="1200"/>
              <a:t>「中杉」という名前だが、実は</a:t>
            </a:r>
            <a:r>
              <a:rPr kumimoji="1" lang="ja-JP" altLang="en-US" sz="1200"/>
              <a:t>ケヤキ並木。</a:t>
            </a:r>
          </a:p>
          <a:p>
            <a:pPr eaLnBrk="1" hangingPunct="1"/>
            <a:endParaRPr lang="ja-JP" altLang="en-US" sz="1200">
              <a:latin typeface="Calibri" charset="0"/>
              <a:ea typeface="ＭＳ Ｐゴシック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高円寺の阿波踊り。昭和</a:t>
            </a:r>
            <a:r>
              <a:rPr lang="en-US" altLang="ja-JP" sz="1200">
                <a:latin typeface="Calibri" charset="0"/>
                <a:ea typeface="ＭＳ Ｐゴシック" charset="0"/>
                <a:cs typeface="ＭＳ Ｐゴシック" charset="0"/>
              </a:rPr>
              <a:t>32</a:t>
            </a:r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年（</a:t>
            </a:r>
            <a:r>
              <a:rPr lang="en-US" altLang="ja-JP" sz="1200">
                <a:latin typeface="Calibri" charset="0"/>
                <a:ea typeface="ＭＳ Ｐゴシック" charset="0"/>
                <a:cs typeface="ＭＳ Ｐゴシック" charset="0"/>
              </a:rPr>
              <a:t>1957</a:t>
            </a:r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）に第一回が開かれ、毎年約１万人が踊り、約</a:t>
            </a:r>
            <a:r>
              <a:rPr lang="en-US" altLang="ja-JP" sz="1200">
                <a:latin typeface="Calibri" charset="0"/>
                <a:ea typeface="ＭＳ Ｐゴシック" charset="0"/>
                <a:cs typeface="ＭＳ Ｐゴシック" charset="0"/>
              </a:rPr>
              <a:t>120</a:t>
            </a:r>
            <a:r>
              <a:rPr lang="ja-JP" altLang="en-US" sz="1200">
                <a:latin typeface="Calibri" charset="0"/>
                <a:ea typeface="ＭＳ Ｐゴシック" charset="0"/>
                <a:cs typeface="ＭＳ Ｐゴシック" charset="0"/>
              </a:rPr>
              <a:t>万人が観に来る。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F5416-AF31-2C41-BC72-A2CB83E3DCF6}" type="slidenum"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2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965319E-91D4-7B42-AD68-DC9621E7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2352F-2A09-B84C-B05A-CE1E87CC476E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78983345-0301-6B41-B3AC-7C189AF4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E3DC1264-792A-DD45-A13D-A8B410CD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1653A-E713-FB4F-BA90-DB811DD380D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195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5C49A5C-3C07-024A-AE13-CC85AE28E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283A51-A4B0-1F4F-8E40-83BAC3AC85B7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6FB20A0-8E0F-1748-A19D-2D165F44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38EE9EA3-5B06-634F-8FB9-F71EF5F2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1345F-421F-C94E-8FC9-AE9B8730E8E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695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8C98D92-45EE-8147-821C-206E83FC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EC8CC4-AA1E-324A-A144-7BF22F8BB342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884D9C91-E8E7-AD47-AEE4-2976DE7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B21130C6-2012-4841-8180-677EA509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C7076-2C7A-CB4A-AFD8-8EF042D7C8D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49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659F57E2-EA7F-1E4F-9E63-F0F3933E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80A7F-73E4-3B49-99A7-A889B638FA51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B8B8AE52-0C13-334D-BDC6-B0A08AE1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EEC835C9-E78A-284A-9B7F-715B9D7B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CF481-EE12-BA4B-9392-48BE6071D76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020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16D93EE7-518C-514D-9885-775F1986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1BA58-AAA1-3641-B61C-D2EAF6FE594C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1AEED25F-7437-104F-91EA-614D806F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639FE03-FB0F-544A-A102-70E15398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A0C61-D956-EB42-8D38-BA4DD1F0F3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504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xmlns="" id="{6776BA17-6AE4-A342-B3A2-119E790E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EA5EA8-581D-914E-8B0C-A9CD6E456633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xmlns="" id="{56E109DA-9CD9-4840-AE71-6885A9E7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xmlns="" id="{534CC445-E3BE-2E4B-8E73-78A776FF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72FEA-6452-2444-9329-C5F9DD6AE97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344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xmlns="" id="{EB044D7A-9D44-5946-9943-AE18722A0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2A0C2-3804-2F49-9C2A-499C752C4DD0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8" name="フッター プレースホルダー 4">
            <a:extLst>
              <a:ext uri="{FF2B5EF4-FFF2-40B4-BE49-F238E27FC236}">
                <a16:creationId xmlns:a16="http://schemas.microsoft.com/office/drawing/2014/main" xmlns="" id="{01B3F797-FA79-9946-B65D-88A8EA2D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xmlns="" id="{8BC15933-CAD8-DF41-BBF3-81F7AB1A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0FA15-D41E-5A4F-898D-4642E2E1389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323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xmlns="" id="{1947C03A-DFDC-D94A-9D88-4A66E55F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3CB66-BE97-7249-A755-4A3067D5E981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xmlns="" id="{88EDFCEE-F212-5147-B20D-EB438E2F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xmlns="" id="{21F8689A-63F9-6148-B80D-3833EA3D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4E738-0255-5148-934F-0BD49744A08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938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xmlns="" id="{F0EF98C3-2565-464F-A57E-BBE6024E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8ABC08-1540-4541-A787-837BC84B80FF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xmlns="" id="{7ABB314E-4231-1641-958E-979F567F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xmlns="" id="{0D7CBB81-A60E-9949-B5A6-92127259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2C5F9-7189-054D-A934-2D770F9B55E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998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xmlns="" id="{76CCD765-DAB0-7640-A034-05B6AF43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1D717-750E-2141-A581-E5E8B08C5279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xmlns="" id="{2AB92286-A826-3F42-BC6B-0233F508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xmlns="" id="{5697BBB6-E2F1-6F41-86FC-3B05D453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D3688-3587-114E-AA7B-C3E3800EF9F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243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xmlns="" id="{45729358-4AB3-B34F-8D6D-CBD334A86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9086C1-E060-A54D-A80D-51C47E5AE703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xmlns="" id="{D11DC880-13DA-2540-8775-D6866735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xmlns="" id="{082792B5-BB49-124A-9AA6-247D2D9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0FFD2-1308-8041-9D4E-10A1D847F6B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360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>
            <a:extLst>
              <a:ext uri="{FF2B5EF4-FFF2-40B4-BE49-F238E27FC236}">
                <a16:creationId xmlns:a16="http://schemas.microsoft.com/office/drawing/2014/main" xmlns="" id="{E9D8A720-51DA-454C-ABD4-4068AA5E00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>
            <a:extLst>
              <a:ext uri="{FF2B5EF4-FFF2-40B4-BE49-F238E27FC236}">
                <a16:creationId xmlns:a16="http://schemas.microsoft.com/office/drawing/2014/main" xmlns="" id="{987310F4-CC1F-6F40-82C2-F29002A38D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F0D8735-42D7-BF4C-9E44-7A93BDD19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70AFB403-9737-A641-BAA9-DE75BA3F726F}" type="datetimeFigureOut">
              <a:rPr lang="ja-JP" altLang="en-US"/>
              <a:pPr/>
              <a:t>19/06/18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5259AA63-5B97-3B40-895C-5133BAC63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E8757655-4A78-9544-B06F-BB8284452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938811A3-BEC5-C540-959A-C3C3E14FBDF2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タイトル 1">
            <a:extLst>
              <a:ext uri="{FF2B5EF4-FFF2-40B4-BE49-F238E27FC236}">
                <a16:creationId xmlns:a16="http://schemas.microsoft.com/office/drawing/2014/main" xmlns="" id="{40AFD1C3-746C-FD47-94A5-C0C9FDF93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xmlns="" id="{36467F00-0095-7E4F-9D97-AC93E35471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ja-JP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2">
            <a:extLst>
              <a:ext uri="{FF2B5EF4-FFF2-40B4-BE49-F238E27FC236}">
                <a16:creationId xmlns:a16="http://schemas.microsoft.com/office/drawing/2014/main" xmlns="" id="{8DE38608-45AB-DB46-8A51-44BF5F8FE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タイトル 1">
            <a:extLst>
              <a:ext uri="{FF2B5EF4-FFF2-40B4-BE49-F238E27FC236}">
                <a16:creationId xmlns:a16="http://schemas.microsoft.com/office/drawing/2014/main" xmlns="" id="{D10FF8E3-818F-764E-BC96-2480D46C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フォントの種類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3285FA6A-F5F5-6C45-9CCE-BD7D95759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solidFill>
                  <a:srgbClr val="7F7F7F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タイトル 1">
            <a:extLst>
              <a:ext uri="{FF2B5EF4-FFF2-40B4-BE49-F238E27FC236}">
                <a16:creationId xmlns:a16="http://schemas.microsoft.com/office/drawing/2014/main" xmlns="" id="{D10FF8E3-818F-764E-BC96-2480D46C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 dirty="0"/>
              <a:t>ゴシック体</a:t>
            </a:r>
          </a:p>
        </p:txBody>
      </p:sp>
      <p:pic>
        <p:nvPicPr>
          <p:cNvPr id="4" name="コンテンツ プレースホルダー 3" descr="ゴシック体幅or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992" b="-59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3226701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タイトル 1">
            <a:extLst>
              <a:ext uri="{FF2B5EF4-FFF2-40B4-BE49-F238E27FC236}">
                <a16:creationId xmlns:a16="http://schemas.microsoft.com/office/drawing/2014/main" xmlns="" id="{D10FF8E3-818F-764E-BC96-2480D46C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 dirty="0"/>
              <a:t>Ｐゴシック体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4481"/>
            <a:ext cx="8229600" cy="2057400"/>
          </a:xfrm>
        </p:spPr>
      </p:pic>
    </p:spTree>
    <p:extLst>
      <p:ext uri="{BB962C8B-B14F-4D97-AF65-F5344CB8AC3E}">
        <p14:creationId xmlns:p14="http://schemas.microsoft.com/office/powerpoint/2010/main" val="3018024961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タイトル 1">
            <a:extLst>
              <a:ext uri="{FF2B5EF4-FFF2-40B4-BE49-F238E27FC236}">
                <a16:creationId xmlns:a16="http://schemas.microsoft.com/office/drawing/2014/main" xmlns="" id="{51A3D56D-41D5-814E-9F36-FF7C75A5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3186" name="コンテンツ プレースホルダー 2">
            <a:extLst>
              <a:ext uri="{FF2B5EF4-FFF2-40B4-BE49-F238E27FC236}">
                <a16:creationId xmlns:a16="http://schemas.microsoft.com/office/drawing/2014/main" xmlns="" id="{B0EA0109-06B6-D946-BCB0-30C49BA30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2317750"/>
            <a:ext cx="8445500" cy="2222500"/>
          </a:xfrm>
          <a:solidFill>
            <a:srgbClr val="FF0000"/>
          </a:solidFill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Wingdings" pitchFamily="2" charset="2"/>
                <a:sym typeface="Wingdings" pitchFamily="2" charset="2"/>
              </a:rPr>
              <a:t></a:t>
            </a:r>
            <a:r>
              <a:rPr lang="en-US" altLang="ja-JP" sz="4000">
                <a:sym typeface="Wingdings" pitchFamily="2" charset="2"/>
              </a:rPr>
              <a:t> </a:t>
            </a:r>
            <a:r>
              <a:rPr lang="ja-JP" altLang="en-US" sz="4000">
                <a:sym typeface="Wingdings" pitchFamily="2" charset="2"/>
              </a:rPr>
              <a:t>チェック</a:t>
            </a:r>
            <a:r>
              <a:rPr lang="en-US" altLang="ja-JP" sz="4000">
                <a:sym typeface="Wingdings" pitchFamily="2" charset="2"/>
              </a:rPr>
              <a:t>④</a:t>
            </a:r>
            <a:br>
              <a:rPr lang="en-US" altLang="ja-JP" sz="4000">
                <a:sym typeface="Wingdings" pitchFamily="2" charset="2"/>
              </a:rPr>
            </a:br>
            <a:r>
              <a:rPr lang="ja-JP" altLang="en-US" sz="4000">
                <a:sym typeface="Wingdings" pitchFamily="2" charset="2"/>
              </a:rPr>
              <a:t>スライド上への書き方</a:t>
            </a:r>
            <a:endParaRPr lang="ja-JP" altLang="en-US" sz="400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01600" y="81280"/>
            <a:ext cx="1158240" cy="772160"/>
            <a:chOff x="101600" y="81280"/>
            <a:chExt cx="1158240" cy="772160"/>
          </a:xfrm>
        </p:grpSpPr>
        <p:sp>
          <p:nvSpPr>
            <p:cNvPr id="5" name="1 つの角を切り取った四角形 4"/>
            <p:cNvSpPr/>
            <p:nvPr/>
          </p:nvSpPr>
          <p:spPr>
            <a:xfrm flipV="1">
              <a:off x="101600" y="81280"/>
              <a:ext cx="1158240" cy="772160"/>
            </a:xfrm>
            <a:prstGeom prst="snip1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13360" y="81280"/>
              <a:ext cx="9340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/>
                <a:t>❹</a:t>
              </a:r>
              <a:endParaRPr kumimoji="1" lang="ja-JP" altLang="en-US" sz="4400" dirty="0"/>
            </a:p>
          </p:txBody>
        </p:sp>
      </p:grpSp>
    </p:spTree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タイトル 1">
            <a:extLst>
              <a:ext uri="{FF2B5EF4-FFF2-40B4-BE49-F238E27FC236}">
                <a16:creationId xmlns:a16="http://schemas.microsoft.com/office/drawing/2014/main" xmlns="" id="{E373A22A-F94A-9645-82F6-DD9DA295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7B7C69E7-A6BC-1B4C-B026-A7EDD3CA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：パリはフランス共和国の首都で、人口は約２２５万人。中心にある１区から時計回りに２０区までの区から成り立っている。その並び方から、「エスカルゴ（フランス語でカタツムリの意味）」と呼ばれている。主な観光地としてはルーブル美術館、エッフェル塔、ノートルダム寺院等がある。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A6D23522-7620-4647-A3DB-2B615058A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1211263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文章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80A7BBC-6297-9B4D-B695-2F86A6E2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・フランス共和国の首都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・人口：約２２５万人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・行政区分：２０区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・主な観光地：ルーブル美術館、エッフェル塔、ノートルダム寺院等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0D52527F-4750-C646-AE29-825DC468B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2155825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箇条書き</a:t>
            </a:r>
          </a:p>
        </p:txBody>
      </p:sp>
      <p:sp>
        <p:nvSpPr>
          <p:cNvPr id="4" name="四角形吹き出し 3">
            <a:extLst>
              <a:ext uri="{FF2B5EF4-FFF2-40B4-BE49-F238E27FC236}">
                <a16:creationId xmlns:a16="http://schemas.microsoft.com/office/drawing/2014/main" xmlns="" id="{B501B05B-1D3B-D54A-A68C-6A04036D6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1601788"/>
            <a:ext cx="4254500" cy="3630612"/>
          </a:xfrm>
          <a:prstGeom prst="wedgeRectCallout">
            <a:avLst>
              <a:gd name="adj1" fmla="val -57954"/>
              <a:gd name="adj2" fmla="val 19079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3200"/>
              <a:t>１区から時計回りに２０区までの区から成り立っている。その並び方から、「エスカルゴ（フランス語でカタツムリの意味）」と呼ばれている。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80A7BBC-6297-9B4D-B695-2F86A6E2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・フランス共和国の首都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・人口：約２２５万人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・行政区分：２０区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・主な観光地：ルーブル美術館、エッフェル塔、ノートルダム寺院等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8729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タイトル 1">
            <a:extLst>
              <a:ext uri="{FF2B5EF4-FFF2-40B4-BE49-F238E27FC236}">
                <a16:creationId xmlns:a16="http://schemas.microsoft.com/office/drawing/2014/main" xmlns="" id="{A44E00CC-C7CD-6442-AD99-C9881235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769C1DB-FCB0-0943-8E8C-54BE316E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：パリはフランス共和国の首都で、人口は約２２５万人。中心にある１区から時計回りに２０区までの区から成り立っている。その並び方から、「エスカルゴ（フランス語でカタツムリの意味）」と呼ばれている。主な観光地としてはルーブル美術館、エッフェル塔、ノートルダム寺院等がある。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264F9D0-FE28-0542-8FB8-EE1CF187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1211263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文章</a:t>
            </a:r>
          </a:p>
        </p:txBody>
      </p:sp>
      <p:grpSp>
        <p:nvGrpSpPr>
          <p:cNvPr id="13" name="図形グループ 12">
            <a:extLst>
              <a:ext uri="{FF2B5EF4-FFF2-40B4-BE49-F238E27FC236}">
                <a16:creationId xmlns:a16="http://schemas.microsoft.com/office/drawing/2014/main" xmlns="" id="{9A687262-B79D-E44A-A264-95D6E616799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955800"/>
            <a:ext cx="4419600" cy="4419600"/>
            <a:chOff x="-647235" y="3085635"/>
            <a:chExt cx="4419600" cy="4419600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xmlns="" id="{98B55322-F226-A644-9B5E-95632B7813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2700000">
              <a:off x="-647235" y="5295435"/>
              <a:ext cx="4419600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xmlns="" id="{FD33579C-48C1-1B47-8BB4-CA8F73F8FB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8100000">
              <a:off x="-647235" y="5295435"/>
              <a:ext cx="4419600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タイトル 1">
            <a:extLst>
              <a:ext uri="{FF2B5EF4-FFF2-40B4-BE49-F238E27FC236}">
                <a16:creationId xmlns:a16="http://schemas.microsoft.com/office/drawing/2014/main" xmlns="" id="{8B711E40-F96B-E849-A43D-92595D82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F257BBCF-7C86-644F-8A55-D98A7FCC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・フランス共和国の首都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・人口：約２２５万人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・行政区分：２０区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・主な観光地：ルーブル美術館、エッフェル塔、ノートルダム寺院等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0562D71E-457C-974C-8BD4-6B366B92F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2155825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箇条書き</a:t>
            </a: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xmlns="" id="{DB544F1F-E1D9-F544-89CD-D4B93A5B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185988"/>
            <a:ext cx="4191000" cy="4191000"/>
          </a:xfrm>
          <a:prstGeom prst="ellipse">
            <a:avLst/>
          </a:prstGeom>
          <a:noFill/>
          <a:ln w="2540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xmlns="" id="{B501B05B-1D3B-D54A-A68C-6A04036D6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1601788"/>
            <a:ext cx="4254500" cy="3630612"/>
          </a:xfrm>
          <a:prstGeom prst="wedgeRectCallout">
            <a:avLst>
              <a:gd name="adj1" fmla="val -57954"/>
              <a:gd name="adj2" fmla="val 19079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3200"/>
              <a:t>１区から時計回りに２０区までの区から成り立っている。その並び方から、「エスカルゴ（フランス語でカタツムリの意味）」と呼ばれている。</a:t>
            </a:r>
          </a:p>
        </p:txBody>
      </p:sp>
      <p:pic>
        <p:nvPicPr>
          <p:cNvPr id="2" name="図 1" descr="paris_20arrondiss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76" y="3014124"/>
            <a:ext cx="5175044" cy="3656949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四角形吹き出し 3"/>
          <p:cNvSpPr/>
          <p:nvPr/>
        </p:nvSpPr>
        <p:spPr>
          <a:xfrm>
            <a:off x="56868" y="2957251"/>
            <a:ext cx="3165687" cy="1839084"/>
          </a:xfrm>
          <a:prstGeom prst="wedgeRectCallout">
            <a:avLst>
              <a:gd name="adj1" fmla="val 65993"/>
              <a:gd name="adj2" fmla="val 20509"/>
            </a:avLst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0769" y="3076982"/>
            <a:ext cx="3011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/>
              <a:t>「プリントの余白にこの図をメモしておいて」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3375" y="3184922"/>
            <a:ext cx="8397251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7200"/>
              <a:t>パワポ＋板書の併用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" grpId="0" animBg="1"/>
      <p:bldP spid="4" grpId="1" animBg="1"/>
      <p:bldP spid="8" grpId="0"/>
      <p:bldP spid="8" grpId="1"/>
      <p:bldP spid="9" grpId="0" animBg="1"/>
      <p:bldP spid="9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80A7BBC-6297-9B4D-B695-2F86A6E2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" y="1600200"/>
            <a:ext cx="5334000" cy="4973320"/>
          </a:xfrm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・フランス共和国の首都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・人口：約２２５万人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・行政区分：２０区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・主な観光地：ルーブル美術館、エッフェル塔、ノートルダム寺院等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xmlns="" id="{E80A7BBC-6297-9B4D-B695-2F86A6E21B2D}"/>
              </a:ext>
            </a:extLst>
          </p:cNvPr>
          <p:cNvSpPr txBox="1">
            <a:spLocks/>
          </p:cNvSpPr>
          <p:nvPr/>
        </p:nvSpPr>
        <p:spPr bwMode="auto">
          <a:xfrm>
            <a:off x="5476240" y="1600200"/>
            <a:ext cx="3576320" cy="4973320"/>
          </a:xfrm>
          <a:prstGeom prst="rect">
            <a:avLst/>
          </a:prstGeom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アクセス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羽田・成田空港から日本航空、全日空、エールフランスなどで約</a:t>
            </a:r>
            <a:r>
              <a:rPr lang="en-US" altLang="ja-JP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12</a:t>
            </a: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時間。毎日数便飛んでいる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図形グループ 4">
            <a:extLst>
              <a:ext uri="{FF2B5EF4-FFF2-40B4-BE49-F238E27FC236}">
                <a16:creationId xmlns:a16="http://schemas.microsoft.com/office/drawing/2014/main" xmlns="" id="{9A687262-B79D-E44A-A264-95D6E616799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955800"/>
            <a:ext cx="4419600" cy="4419600"/>
            <a:chOff x="-647235" y="3085635"/>
            <a:chExt cx="4419600" cy="4419600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xmlns="" id="{98B55322-F226-A644-9B5E-95632B7813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2700000">
              <a:off x="-647235" y="5295435"/>
              <a:ext cx="4419600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xmlns="" id="{FD33579C-48C1-1B47-8BB4-CA8F73F8FBE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8100000">
              <a:off x="-647235" y="5295435"/>
              <a:ext cx="4419600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3227231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AA72686-7981-A84E-9AA7-FB677C84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スライド上への書き方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80A7BBC-6297-9B4D-B695-2F86A6E2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パリ市の概要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・フランス共和国の首都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・人口：約２２５万人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・行政区分：２０区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charset="0"/>
              <a:buNone/>
              <a:defRPr/>
            </a:pPr>
            <a:r>
              <a:rPr lang="ja-JP" alt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・主な観光地：ルーブル美術館、エッフェル塔、ノートルダム寺院等</a:t>
            </a:r>
            <a:endParaRPr lang="en-US" altLang="ja-JP" sz="4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xmlns="" id="{DB544F1F-E1D9-F544-89CD-D4B93A5B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185988"/>
            <a:ext cx="4191000" cy="4191000"/>
          </a:xfrm>
          <a:prstGeom prst="ellipse">
            <a:avLst/>
          </a:prstGeom>
          <a:noFill/>
          <a:ln w="2540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32080" y="1600200"/>
            <a:ext cx="8869680" cy="5186680"/>
            <a:chOff x="132080" y="1600200"/>
            <a:chExt cx="8869680" cy="5186680"/>
          </a:xfrm>
        </p:grpSpPr>
        <p:sp>
          <p:nvSpPr>
            <p:cNvPr id="2" name="正方形/長方形 1"/>
            <p:cNvSpPr/>
            <p:nvPr/>
          </p:nvSpPr>
          <p:spPr>
            <a:xfrm>
              <a:off x="6096000" y="1600200"/>
              <a:ext cx="2905760" cy="29108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32080" y="5811520"/>
              <a:ext cx="8869680" cy="9753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32080" y="1600200"/>
              <a:ext cx="2834640" cy="838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678680" y="3037840"/>
              <a:ext cx="2834640" cy="147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雲 9"/>
          <p:cNvSpPr/>
          <p:nvPr/>
        </p:nvSpPr>
        <p:spPr>
          <a:xfrm>
            <a:off x="304800" y="2936240"/>
            <a:ext cx="4043680" cy="2346960"/>
          </a:xfrm>
          <a:prstGeom prst="cloud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/>
              <a:t>十分空白をとる</a:t>
            </a:r>
          </a:p>
        </p:txBody>
      </p:sp>
    </p:spTree>
    <p:extLst>
      <p:ext uri="{BB962C8B-B14F-4D97-AF65-F5344CB8AC3E}">
        <p14:creationId xmlns:p14="http://schemas.microsoft.com/office/powerpoint/2010/main" val="262722228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36320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156"/>
            <a:ext cx="8229600" cy="7360276"/>
          </a:xfrm>
        </p:spPr>
      </p:pic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 dirty="0"/>
              <a:t>本日の補足資料類</a:t>
            </a:r>
          </a:p>
        </p:txBody>
      </p:sp>
      <p:sp>
        <p:nvSpPr>
          <p:cNvPr id="3" name="左矢印 2"/>
          <p:cNvSpPr/>
          <p:nvPr/>
        </p:nvSpPr>
        <p:spPr>
          <a:xfrm rot="18900000">
            <a:off x="5495700" y="2082802"/>
            <a:ext cx="1158240" cy="57912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7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156"/>
            <a:ext cx="8229599" cy="7360276"/>
          </a:xfrm>
        </p:spPr>
      </p:pic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 dirty="0"/>
              <a:t>本日の補足資料類</a:t>
            </a:r>
          </a:p>
        </p:txBody>
      </p:sp>
      <p:sp>
        <p:nvSpPr>
          <p:cNvPr id="4" name="左矢印 3"/>
          <p:cNvSpPr/>
          <p:nvPr/>
        </p:nvSpPr>
        <p:spPr>
          <a:xfrm rot="18900000">
            <a:off x="2955700" y="4592322"/>
            <a:ext cx="1158240" cy="57912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7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9200"/>
            <a:ext cx="8229600" cy="11773132"/>
          </a:xfrm>
        </p:spPr>
      </p:pic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 dirty="0"/>
              <a:t>本日の補足資料類</a:t>
            </a:r>
          </a:p>
        </p:txBody>
      </p:sp>
      <p:sp>
        <p:nvSpPr>
          <p:cNvPr id="4" name="左矢印 3"/>
          <p:cNvSpPr/>
          <p:nvPr/>
        </p:nvSpPr>
        <p:spPr>
          <a:xfrm rot="18900000">
            <a:off x="2904900" y="4602482"/>
            <a:ext cx="1158240" cy="57912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6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1.0872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516" y="501531"/>
            <a:ext cx="10953597" cy="7614083"/>
          </a:xfrm>
        </p:spPr>
      </p:pic>
      <p:sp>
        <p:nvSpPr>
          <p:cNvPr id="95234" name="タイトル 1">
            <a:extLst>
              <a:ext uri="{FF2B5EF4-FFF2-40B4-BE49-F238E27FC236}">
                <a16:creationId xmlns:a16="http://schemas.microsoft.com/office/drawing/2014/main" xmlns="" id="{74B7C8E1-216C-C14C-A077-1FFB4E02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 dirty="0"/>
              <a:t>本日の補足資料類</a:t>
            </a:r>
          </a:p>
        </p:txBody>
      </p:sp>
    </p:spTree>
    <p:extLst>
      <p:ext uri="{BB962C8B-B14F-4D97-AF65-F5344CB8AC3E}">
        <p14:creationId xmlns:p14="http://schemas.microsoft.com/office/powerpoint/2010/main" val="41451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sz="18000"/>
              <a:t>実践編</a:t>
            </a:r>
          </a:p>
        </p:txBody>
      </p:sp>
      <p:pic>
        <p:nvPicPr>
          <p:cNvPr id="4" name="sceneswitc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0174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8000"/>
              <a:t>ここからは実際に</a:t>
            </a:r>
            <a:r>
              <a:rPr kumimoji="1" lang="en-US" altLang="ja-JP" sz="8000"/>
              <a:t/>
            </a:r>
            <a:br>
              <a:rPr kumimoji="1" lang="en-US" altLang="ja-JP" sz="8000"/>
            </a:br>
            <a:r>
              <a:rPr kumimoji="1" lang="ja-JP" altLang="en-US" sz="8000"/>
              <a:t>作ってみましょう</a:t>
            </a:r>
          </a:p>
        </p:txBody>
      </p:sp>
      <p:pic>
        <p:nvPicPr>
          <p:cNvPr id="4" name="sceneswitc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597910"/>
            <a:ext cx="9144000" cy="366218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825869"/>
            <a:ext cx="8374185" cy="320626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4000" dirty="0"/>
              <a:t>ご自分が生まれた町、住んだことのある町、行ってみたい町など、任意の１つの町を選び、その町を知らない人に紹介するプレゼンテーションファイルを作ってください。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4739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3E33D36-6444-074E-9E78-F7A9AE954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863" y="1296988"/>
            <a:ext cx="8229600" cy="14017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/>
              <a:t>　　</a:t>
            </a:r>
            <a:r>
              <a:rPr lang="en-US" altLang="ja-JP" sz="4000" dirty="0"/>
              <a:t>①</a:t>
            </a:r>
            <a:r>
              <a:rPr lang="ja-JP" altLang="en-US" sz="4000" dirty="0"/>
              <a:t>情報・素材を集める</a:t>
            </a:r>
          </a:p>
        </p:txBody>
      </p:sp>
      <p:sp>
        <p:nvSpPr>
          <p:cNvPr id="4" name="下矢印 3">
            <a:extLst>
              <a:ext uri="{FF2B5EF4-FFF2-40B4-BE49-F238E27FC236}">
                <a16:creationId xmlns:a16="http://schemas.microsoft.com/office/drawing/2014/main" xmlns="" id="{C62F379B-D1A1-EF48-893D-47C4C67D2A05}"/>
              </a:ext>
            </a:extLst>
          </p:cNvPr>
          <p:cNvSpPr/>
          <p:nvPr/>
        </p:nvSpPr>
        <p:spPr>
          <a:xfrm>
            <a:off x="1049338" y="965200"/>
            <a:ext cx="688975" cy="139065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0" name="図形グループ 9">
            <a:extLst>
              <a:ext uri="{FF2B5EF4-FFF2-40B4-BE49-F238E27FC236}">
                <a16:creationId xmlns:a16="http://schemas.microsoft.com/office/drawing/2014/main" xmlns="" id="{116EBDB3-20F2-9D40-A7F6-61C9457572C3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2625725"/>
            <a:ext cx="8366125" cy="1733550"/>
            <a:chOff x="472866" y="1872545"/>
            <a:chExt cx="8366334" cy="1734085"/>
          </a:xfrm>
        </p:grpSpPr>
        <p:sp>
          <p:nvSpPr>
            <p:cNvPr id="70663" name="コンテンツ プレースホルダー 2">
              <a:extLst>
                <a:ext uri="{FF2B5EF4-FFF2-40B4-BE49-F238E27FC236}">
                  <a16:creationId xmlns:a16="http://schemas.microsoft.com/office/drawing/2014/main" xmlns="" id="{BCC9EB9D-0B95-534E-A842-CAAE7AAF80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9600" y="2203861"/>
              <a:ext cx="8229600" cy="140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ja-JP" altLang="en-US" sz="4000" dirty="0"/>
                <a:t>　　</a:t>
              </a:r>
              <a:r>
                <a:rPr lang="en-US" altLang="ja-JP" sz="4000" dirty="0"/>
                <a:t>②</a:t>
              </a:r>
              <a:r>
                <a:rPr lang="ja-JP" altLang="en-US" sz="4000" dirty="0"/>
                <a:t>全体の設計</a:t>
              </a:r>
            </a:p>
          </p:txBody>
        </p:sp>
        <p:sp>
          <p:nvSpPr>
            <p:cNvPr id="6" name="下矢印 5">
              <a:extLst>
                <a:ext uri="{FF2B5EF4-FFF2-40B4-BE49-F238E27FC236}">
                  <a16:creationId xmlns:a16="http://schemas.microsoft.com/office/drawing/2014/main" xmlns="" id="{D147C176-28C0-9B4B-84E8-0729120EAD62}"/>
                </a:ext>
              </a:extLst>
            </p:cNvPr>
            <p:cNvSpPr/>
            <p:nvPr/>
          </p:nvSpPr>
          <p:spPr>
            <a:xfrm>
              <a:off x="472866" y="1872545"/>
              <a:ext cx="688992" cy="138949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9" name="図形グループ 8">
            <a:extLst>
              <a:ext uri="{FF2B5EF4-FFF2-40B4-BE49-F238E27FC236}">
                <a16:creationId xmlns:a16="http://schemas.microsoft.com/office/drawing/2014/main" xmlns="" id="{40C1FDCB-BB23-5C49-BDE4-4F6DB5DE4F97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4284663"/>
            <a:ext cx="8366125" cy="1735137"/>
            <a:chOff x="470956" y="3532435"/>
            <a:chExt cx="8366334" cy="1734085"/>
          </a:xfrm>
        </p:grpSpPr>
        <p:sp>
          <p:nvSpPr>
            <p:cNvPr id="70661" name="コンテンツ プレースホルダー 2">
              <a:extLst>
                <a:ext uri="{FF2B5EF4-FFF2-40B4-BE49-F238E27FC236}">
                  <a16:creationId xmlns:a16="http://schemas.microsoft.com/office/drawing/2014/main" xmlns="" id="{B2508DFD-3E4C-1C49-A99E-8555C5FAA8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7690" y="3863751"/>
              <a:ext cx="8229600" cy="140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ja-JP" altLang="en-US" sz="4000" dirty="0"/>
                <a:t>　　</a:t>
              </a:r>
              <a:r>
                <a:rPr lang="en-US" altLang="ja-JP" sz="4000" dirty="0"/>
                <a:t>③</a:t>
              </a:r>
              <a:r>
                <a:rPr lang="ja-JP" altLang="en-US" sz="4000" dirty="0"/>
                <a:t>製作</a:t>
              </a:r>
            </a:p>
          </p:txBody>
        </p:sp>
        <p:sp>
          <p:nvSpPr>
            <p:cNvPr id="8" name="下矢印 7">
              <a:extLst>
                <a:ext uri="{FF2B5EF4-FFF2-40B4-BE49-F238E27FC236}">
                  <a16:creationId xmlns:a16="http://schemas.microsoft.com/office/drawing/2014/main" xmlns="" id="{5CCC835B-6F58-B146-9D78-C9070CC59567}"/>
                </a:ext>
              </a:extLst>
            </p:cNvPr>
            <p:cNvSpPr/>
            <p:nvPr/>
          </p:nvSpPr>
          <p:spPr>
            <a:xfrm>
              <a:off x="470956" y="3532435"/>
              <a:ext cx="688992" cy="13898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3239909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コンテンツ プレースホルダー 2">
            <a:extLst>
              <a:ext uri="{FF2B5EF4-FFF2-40B4-BE49-F238E27FC236}">
                <a16:creationId xmlns:a16="http://schemas.microsoft.com/office/drawing/2014/main" xmlns="" id="{2641DA19-B339-EB41-AC9E-49E842EB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62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6ACF5BF-44DA-D142-92F2-0509F0BE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コンテンツ プレースホルダー 2">
            <a:extLst>
              <a:ext uri="{FF2B5EF4-FFF2-40B4-BE49-F238E27FC236}">
                <a16:creationId xmlns:a16="http://schemas.microsoft.com/office/drawing/2014/main" xmlns="" id="{D0BA25F0-498A-834C-BD49-6135F529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01B41C73-A127-8640-AEA1-7D2877BC4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コンテンツ プレースホルダー 2">
            <a:extLst>
              <a:ext uri="{FF2B5EF4-FFF2-40B4-BE49-F238E27FC236}">
                <a16:creationId xmlns:a16="http://schemas.microsoft.com/office/drawing/2014/main" xmlns="" id="{67923020-7DAB-4C4B-8A7D-237328DE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4FFD440E-215B-EE46-A8D0-99C60604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コンテンツ プレースホルダー 2">
            <a:extLst>
              <a:ext uri="{FF2B5EF4-FFF2-40B4-BE49-F238E27FC236}">
                <a16:creationId xmlns:a16="http://schemas.microsoft.com/office/drawing/2014/main" xmlns="" id="{3DDD1042-0A0B-4945-89D0-5C53F4986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D36C105F-3120-454B-BB27-8186AA5AF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コンテンツ プレースホルダー 2">
            <a:extLst>
              <a:ext uri="{FF2B5EF4-FFF2-40B4-BE49-F238E27FC236}">
                <a16:creationId xmlns:a16="http://schemas.microsoft.com/office/drawing/2014/main" xmlns="" id="{B5562A35-7A18-A640-96DE-4345CD10A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  <p:pic>
        <p:nvPicPr>
          <p:cNvPr id="3" name="tw003.mp3">
            <a:hlinkClick r:id="" action="ppaction://media"/>
            <a:extLst>
              <a:ext uri="{FF2B5EF4-FFF2-40B4-BE49-F238E27FC236}">
                <a16:creationId xmlns:a16="http://schemas.microsoft.com/office/drawing/2014/main" xmlns="" id="{E76D98AB-5600-1941-8377-76B6F7AA8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91502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Tm="10000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コンテンツ プレースホルダー 2">
            <a:extLst>
              <a:ext uri="{FF2B5EF4-FFF2-40B4-BE49-F238E27FC236}">
                <a16:creationId xmlns:a16="http://schemas.microsoft.com/office/drawing/2014/main" xmlns="" id="{AC4B9185-FF47-3C4D-A3DF-82D331F68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2BEC5FC-8827-E44A-A469-BC998767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コンテンツ プレースホルダー 2">
            <a:extLst>
              <a:ext uri="{FF2B5EF4-FFF2-40B4-BE49-F238E27FC236}">
                <a16:creationId xmlns:a16="http://schemas.microsoft.com/office/drawing/2014/main" xmlns="" id="{B5221C67-9D51-044C-B400-5CC9D1D6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まもなく開始となります</a:t>
            </a:r>
            <a:r>
              <a:rPr lang="en-US" altLang="ja-JP"/>
              <a:t/>
            </a:r>
            <a:br>
              <a:rPr lang="en-US" altLang="ja-JP"/>
            </a:br>
            <a:r>
              <a:rPr lang="ja-JP" altLang="en-US"/>
              <a:t>コンピュータの電源を入れてお待ちください</a:t>
            </a:r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6BAAF94-585D-AE43-B806-212A87EF4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コンテンツ プレースホルダー 2">
            <a:extLst>
              <a:ext uri="{FF2B5EF4-FFF2-40B4-BE49-F238E27FC236}">
                <a16:creationId xmlns:a16="http://schemas.microsoft.com/office/drawing/2014/main" xmlns="" id="{32E5C4DD-7C95-4C41-855C-45B343AD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まもなく開始となります</a:t>
            </a:r>
            <a:r>
              <a:rPr lang="en-US" altLang="ja-JP"/>
              <a:t/>
            </a:r>
            <a:br>
              <a:rPr lang="en-US" altLang="ja-JP"/>
            </a:br>
            <a:r>
              <a:rPr lang="ja-JP" altLang="en-US"/>
              <a:t>コンピュータの電源を入れてお待ちください</a:t>
            </a:r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AB8C9A4-072A-4C4F-A93F-CD7A6AD7F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コンテンツ プレースホルダー 2">
            <a:extLst>
              <a:ext uri="{FF2B5EF4-FFF2-40B4-BE49-F238E27FC236}">
                <a16:creationId xmlns:a16="http://schemas.microsoft.com/office/drawing/2014/main" xmlns="" id="{D3EA02DB-802A-D74E-8BD1-71E2C91D5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まもなく開始となります</a:t>
            </a:r>
            <a:r>
              <a:rPr lang="en-US" altLang="ja-JP"/>
              <a:t/>
            </a:r>
            <a:br>
              <a:rPr lang="en-US" altLang="ja-JP"/>
            </a:br>
            <a:r>
              <a:rPr lang="ja-JP" altLang="en-US"/>
              <a:t>コンピュータの電源を入れてお待ちください</a:t>
            </a:r>
            <a:endParaRPr lang="en-US" altLang="ja-JP"/>
          </a:p>
        </p:txBody>
      </p:sp>
      <p:sp>
        <p:nvSpPr>
          <p:cNvPr id="67586" name="テキスト ボックス 1">
            <a:extLst>
              <a:ext uri="{FF2B5EF4-FFF2-40B4-BE49-F238E27FC236}">
                <a16:creationId xmlns:a16="http://schemas.microsoft.com/office/drawing/2014/main" xmlns="" id="{6DA9424C-665B-C849-9DEB-821C878DC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763" y="6291263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1800"/>
              <a:t>・</a:t>
            </a:r>
          </a:p>
        </p:txBody>
      </p:sp>
    </p:spTree>
  </p:cSld>
  <p:clrMapOvr>
    <a:masterClrMapping/>
  </p:clrMapOvr>
  <p:transition xmlns:p14="http://schemas.microsoft.com/office/powerpoint/2010/main" spd="slow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タイトル 1">
            <a:extLst>
              <a:ext uri="{FF2B5EF4-FFF2-40B4-BE49-F238E27FC236}">
                <a16:creationId xmlns:a16="http://schemas.microsoft.com/office/drawing/2014/main" xmlns="" id="{26DE80AA-9E30-0F43-B3AB-F90882CF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8610" name="コンテンツ プレースホルダー 2">
            <a:extLst>
              <a:ext uri="{FF2B5EF4-FFF2-40B4-BE49-F238E27FC236}">
                <a16:creationId xmlns:a16="http://schemas.microsoft.com/office/drawing/2014/main" xmlns="" id="{6F8EC232-2EAE-9F4C-9FC5-7F9095239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タイトル 1">
            <a:extLst>
              <a:ext uri="{FF2B5EF4-FFF2-40B4-BE49-F238E27FC236}">
                <a16:creationId xmlns:a16="http://schemas.microsoft.com/office/drawing/2014/main" xmlns="" id="{3783907C-A95A-A74C-BE48-4F4DE622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9634" name="コンテンツ プレースホルダー 2">
            <a:extLst>
              <a:ext uri="{FF2B5EF4-FFF2-40B4-BE49-F238E27FC236}">
                <a16:creationId xmlns:a16="http://schemas.microsoft.com/office/drawing/2014/main" xmlns="" id="{816792BA-61C1-1247-A403-426AFB5E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3763"/>
            <a:ext cx="8229600" cy="2530475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教育研究支援センターＦＤ講習会</a:t>
            </a: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800"/>
              <a:t>今さら聞けないパワーポイント</a:t>
            </a:r>
            <a:endParaRPr lang="en-US" altLang="ja-JP" sz="48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担当：田中 善英</a:t>
            </a:r>
            <a:r>
              <a:rPr lang="en-US" altLang="ja-JP"/>
              <a:t/>
            </a:r>
            <a:br>
              <a:rPr lang="en-US" altLang="ja-JP"/>
            </a:br>
            <a:r>
              <a:rPr lang="ja-JP" altLang="en-US" sz="2400"/>
              <a:t>（フランス語学科／教育研究支援センター）</a:t>
            </a:r>
          </a:p>
        </p:txBody>
      </p:sp>
    </p:spTree>
  </p:cSld>
  <p:clrMapOvr>
    <a:masterClrMapping/>
  </p:clrMapOvr>
  <p:transition xmlns:p14="http://schemas.microsoft.com/office/powerpoint/2010/main"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kumimoji="1" lang="ja-JP" altLang="en-US" dirty="0"/>
              <a:t>講師紹介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766273"/>
            <a:ext cx="8229600" cy="3284415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/>
              <a:t>２００８年度より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外国語学部共通科目の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情報科目を担当</a:t>
            </a: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kumimoji="1" lang="ja-JP" altLang="en-US" dirty="0"/>
              <a:t>現在の情報科目のカリキュラムを編成</a:t>
            </a:r>
          </a:p>
        </p:txBody>
      </p:sp>
    </p:spTree>
    <p:extLst>
      <p:ext uri="{BB962C8B-B14F-4D97-AF65-F5344CB8AC3E}">
        <p14:creationId xmlns:p14="http://schemas.microsoft.com/office/powerpoint/2010/main" val="1257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7ABA1C84-FEA8-BF47-96E9-2300B9A7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1154" y="1787072"/>
            <a:ext cx="3915229" cy="3283856"/>
          </a:xfrm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endParaRPr kumimoji="1" lang="en-US" altLang="ja-JP" sz="1200" dirty="0"/>
          </a:p>
          <a:p>
            <a:pPr marL="0" indent="0" algn="ctr">
              <a:buNone/>
            </a:pPr>
            <a:r>
              <a:rPr kumimoji="1" lang="ja-JP" altLang="en-US" sz="3600" dirty="0"/>
              <a:t>プレゼンテーション</a:t>
            </a:r>
            <a:endParaRPr kumimoji="1" lang="en-US" altLang="ja-JP" sz="3600" dirty="0"/>
          </a:p>
          <a:p>
            <a:pPr marL="0" indent="0" algn="ctr">
              <a:buNone/>
            </a:pPr>
            <a:endParaRPr lang="en-US" altLang="ja-JP" sz="3600" dirty="0"/>
          </a:p>
          <a:p>
            <a:pPr marL="0" indent="0" algn="ctr">
              <a:buNone/>
            </a:pPr>
            <a:r>
              <a:rPr kumimoji="1" lang="ja-JP" altLang="en-US" sz="3600"/>
              <a:t>・授業</a:t>
            </a:r>
            <a:r>
              <a:rPr kumimoji="1" lang="en-US" altLang="ja-JP" sz="3600" dirty="0"/>
              <a:t>/</a:t>
            </a:r>
            <a:r>
              <a:rPr kumimoji="1" lang="ja-JP" altLang="en-US" sz="3600"/>
              <a:t>研究発表</a:t>
            </a:r>
            <a:endParaRPr kumimoji="1" lang="en-US" altLang="ja-JP" sz="3600" dirty="0"/>
          </a:p>
          <a:p>
            <a:pPr marL="0" indent="0" algn="ctr">
              <a:buNone/>
            </a:pPr>
            <a:r>
              <a:rPr lang="ja-JP" altLang="en-US" sz="3600"/>
              <a:t>・大学紹介</a:t>
            </a:r>
            <a:endParaRPr kumimoji="1" lang="ja-JP" altLang="en-US" sz="36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4756504" y="1776185"/>
            <a:ext cx="3915229" cy="3283856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1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600" dirty="0"/>
              <a:t>プレゼンテーション</a:t>
            </a:r>
            <a:endParaRPr lang="en-US" altLang="ja-JP" sz="3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600" dirty="0"/>
              <a:t>以外</a:t>
            </a:r>
            <a:endParaRPr lang="en-US" altLang="ja-JP" sz="3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JP" sz="3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600" dirty="0"/>
              <a:t>・チラシ作成</a:t>
            </a: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tx1">
              <a:lumMod val="50000"/>
            </a:schemeClr>
          </a:solidFill>
        </p:spPr>
        <p:txBody>
          <a:bodyPr/>
          <a:lstStyle/>
          <a:p>
            <a:r>
              <a:rPr kumimoji="1" lang="en-US" altLang="ja-JP" sz="4800" dirty="0"/>
              <a:t>PowerPoint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の使用目的</a:t>
            </a:r>
          </a:p>
        </p:txBody>
      </p:sp>
    </p:spTree>
    <p:extLst>
      <p:ext uri="{BB962C8B-B14F-4D97-AF65-F5344CB8AC3E}">
        <p14:creationId xmlns:p14="http://schemas.microsoft.com/office/powerpoint/2010/main" val="29450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23854 0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24184 1.85185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2375 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2408 -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" grpId="1" build="p" animBg="1"/>
      <p:bldP spid="3" grpId="2" build="p" animBg="1"/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3E33D36-6444-074E-9E78-F7A9AE954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863" y="1296988"/>
            <a:ext cx="8229600" cy="14017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/>
              <a:t>　　</a:t>
            </a:r>
            <a:r>
              <a:rPr lang="en-US" altLang="ja-JP" sz="4000"/>
              <a:t>①</a:t>
            </a:r>
            <a:r>
              <a:rPr lang="ja-JP" altLang="en-US" sz="4000"/>
              <a:t>感じる</a:t>
            </a:r>
          </a:p>
        </p:txBody>
      </p:sp>
      <p:sp>
        <p:nvSpPr>
          <p:cNvPr id="4" name="下矢印 3">
            <a:extLst>
              <a:ext uri="{FF2B5EF4-FFF2-40B4-BE49-F238E27FC236}">
                <a16:creationId xmlns:a16="http://schemas.microsoft.com/office/drawing/2014/main" xmlns="" id="{C62F379B-D1A1-EF48-893D-47C4C67D2A05}"/>
              </a:ext>
            </a:extLst>
          </p:cNvPr>
          <p:cNvSpPr/>
          <p:nvPr/>
        </p:nvSpPr>
        <p:spPr>
          <a:xfrm>
            <a:off x="1049338" y="965200"/>
            <a:ext cx="688975" cy="139065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0" name="図形グループ 9">
            <a:extLst>
              <a:ext uri="{FF2B5EF4-FFF2-40B4-BE49-F238E27FC236}">
                <a16:creationId xmlns:a16="http://schemas.microsoft.com/office/drawing/2014/main" xmlns="" id="{116EBDB3-20F2-9D40-A7F6-61C9457572C3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2625725"/>
            <a:ext cx="8366125" cy="1733550"/>
            <a:chOff x="472866" y="1872545"/>
            <a:chExt cx="8366334" cy="1734085"/>
          </a:xfrm>
        </p:grpSpPr>
        <p:sp>
          <p:nvSpPr>
            <p:cNvPr id="70663" name="コンテンツ プレースホルダー 2">
              <a:extLst>
                <a:ext uri="{FF2B5EF4-FFF2-40B4-BE49-F238E27FC236}">
                  <a16:creationId xmlns:a16="http://schemas.microsoft.com/office/drawing/2014/main" xmlns="" id="{BCC9EB9D-0B95-534E-A842-CAAE7AAF80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9600" y="2203861"/>
              <a:ext cx="8229600" cy="140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ja-JP" altLang="en-US" sz="4000"/>
                <a:t>　　</a:t>
              </a:r>
              <a:r>
                <a:rPr lang="en-US" altLang="ja-JP" sz="4000"/>
                <a:t>②</a:t>
              </a:r>
              <a:r>
                <a:rPr lang="ja-JP" altLang="en-US" sz="4000"/>
                <a:t>考える</a:t>
              </a:r>
            </a:p>
          </p:txBody>
        </p:sp>
        <p:sp>
          <p:nvSpPr>
            <p:cNvPr id="6" name="下矢印 5">
              <a:extLst>
                <a:ext uri="{FF2B5EF4-FFF2-40B4-BE49-F238E27FC236}">
                  <a16:creationId xmlns:a16="http://schemas.microsoft.com/office/drawing/2014/main" xmlns="" id="{D147C176-28C0-9B4B-84E8-0729120EAD62}"/>
                </a:ext>
              </a:extLst>
            </p:cNvPr>
            <p:cNvSpPr/>
            <p:nvPr/>
          </p:nvSpPr>
          <p:spPr>
            <a:xfrm>
              <a:off x="472866" y="1872545"/>
              <a:ext cx="688992" cy="138949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9" name="図形グループ 8">
            <a:extLst>
              <a:ext uri="{FF2B5EF4-FFF2-40B4-BE49-F238E27FC236}">
                <a16:creationId xmlns:a16="http://schemas.microsoft.com/office/drawing/2014/main" xmlns="" id="{40C1FDCB-BB23-5C49-BDE4-4F6DB5DE4F97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4284663"/>
            <a:ext cx="8366125" cy="1735137"/>
            <a:chOff x="470956" y="3532435"/>
            <a:chExt cx="8366334" cy="1734085"/>
          </a:xfrm>
        </p:grpSpPr>
        <p:sp>
          <p:nvSpPr>
            <p:cNvPr id="70661" name="コンテンツ プレースホルダー 2">
              <a:extLst>
                <a:ext uri="{FF2B5EF4-FFF2-40B4-BE49-F238E27FC236}">
                  <a16:creationId xmlns:a16="http://schemas.microsoft.com/office/drawing/2014/main" xmlns="" id="{B2508DFD-3E4C-1C49-A99E-8555C5FAA8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7690" y="3863751"/>
              <a:ext cx="8229600" cy="140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ja-JP" altLang="en-US" sz="4000"/>
                <a:t>　　</a:t>
              </a:r>
              <a:r>
                <a:rPr lang="en-US" altLang="ja-JP" sz="4000"/>
                <a:t>③</a:t>
              </a:r>
              <a:r>
                <a:rPr lang="ja-JP" altLang="en-US" sz="4000"/>
                <a:t>やってみる</a:t>
              </a:r>
            </a:p>
          </p:txBody>
        </p:sp>
        <p:sp>
          <p:nvSpPr>
            <p:cNvPr id="8" name="下矢印 7">
              <a:extLst>
                <a:ext uri="{FF2B5EF4-FFF2-40B4-BE49-F238E27FC236}">
                  <a16:creationId xmlns:a16="http://schemas.microsoft.com/office/drawing/2014/main" xmlns="" id="{5CCC835B-6F58-B146-9D78-C9070CC59567}"/>
                </a:ext>
              </a:extLst>
            </p:cNvPr>
            <p:cNvSpPr/>
            <p:nvPr/>
          </p:nvSpPr>
          <p:spPr>
            <a:xfrm>
              <a:off x="470956" y="3532435"/>
              <a:ext cx="688992" cy="13898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sz="18000" dirty="0"/>
              <a:t>観察編</a:t>
            </a:r>
          </a:p>
        </p:txBody>
      </p:sp>
      <p:pic>
        <p:nvPicPr>
          <p:cNvPr id="4" name="sceneswitc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0174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8000" dirty="0"/>
              <a:t>まずは実際に</a:t>
            </a:r>
            <a:r>
              <a:rPr kumimoji="1" lang="en-US" altLang="ja-JP" sz="8000" dirty="0"/>
              <a:t/>
            </a:r>
            <a:br>
              <a:rPr kumimoji="1" lang="en-US" altLang="ja-JP" sz="8000" dirty="0"/>
            </a:br>
            <a:r>
              <a:rPr kumimoji="1" lang="ja-JP" altLang="en-US" sz="8000" dirty="0"/>
              <a:t>ご覧ください</a:t>
            </a:r>
          </a:p>
        </p:txBody>
      </p:sp>
      <p:pic>
        <p:nvPicPr>
          <p:cNvPr id="4" name="sceneswitc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3518418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4800" dirty="0"/>
              <a:t>まずは</a:t>
            </a:r>
            <a:endParaRPr kumimoji="1" lang="en-US" altLang="ja-JP" sz="4800" dirty="0"/>
          </a:p>
          <a:p>
            <a:pPr marL="0" indent="0" algn="ctr">
              <a:buNone/>
            </a:pPr>
            <a:r>
              <a:rPr lang="ja-JP" altLang="en-US" sz="4800" dirty="0"/>
              <a:t>プレゼンテーションをご覧いただき</a:t>
            </a:r>
            <a:endParaRPr lang="en-US" altLang="ja-JP" sz="4800" dirty="0"/>
          </a:p>
          <a:p>
            <a:pPr marL="0" indent="0" algn="ctr">
              <a:buNone/>
            </a:pPr>
            <a:r>
              <a:rPr kumimoji="1" lang="ja-JP" altLang="en-US" sz="4800" dirty="0"/>
              <a:t>何か気付いた点があれば</a:t>
            </a:r>
            <a:endParaRPr kumimoji="1" lang="en-US" altLang="ja-JP" sz="4800" dirty="0"/>
          </a:p>
          <a:p>
            <a:pPr marL="0" indent="0" algn="ctr">
              <a:buNone/>
            </a:pPr>
            <a:r>
              <a:rPr lang="ja-JP" altLang="en-US" sz="4800" dirty="0"/>
              <a:t>メモしておいてください</a:t>
            </a:r>
            <a:endParaRPr kumimoji="1" lang="ja-JP" altLang="en-US" sz="48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101600" y="81280"/>
            <a:ext cx="1158240" cy="772160"/>
            <a:chOff x="101600" y="81280"/>
            <a:chExt cx="1158240" cy="772160"/>
          </a:xfrm>
        </p:grpSpPr>
        <p:sp>
          <p:nvSpPr>
            <p:cNvPr id="2" name="1 つの角を切り取った四角形 1"/>
            <p:cNvSpPr/>
            <p:nvPr/>
          </p:nvSpPr>
          <p:spPr>
            <a:xfrm flipV="1">
              <a:off x="101600" y="81280"/>
              <a:ext cx="1158240" cy="772160"/>
            </a:xfrm>
            <a:prstGeom prst="snip1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213360" y="81280"/>
              <a:ext cx="9340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/>
                <a:t>❶</a:t>
              </a:r>
              <a:endParaRPr kumimoji="1" lang="ja-JP" alt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12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wipe dir="r"/>
      </p:transition>
    </mc:Choice>
    <mc:Fallback xmlns="">
      <p:transition xmlns:p14="http://schemas.microsoft.com/office/powerpoint/2010/main" spd="med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2873614"/>
            <a:ext cx="9144000" cy="1110772"/>
          </a:xfrm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6000"/>
              <a:t>プレゼンテーション</a:t>
            </a:r>
            <a:r>
              <a:rPr kumimoji="1" lang="en-US" altLang="ja-JP" sz="5400"/>
              <a:t>①</a:t>
            </a:r>
            <a:endParaRPr kumimoji="1" lang="ja-JP" altLang="en-US" sz="5400"/>
          </a:p>
        </p:txBody>
      </p:sp>
    </p:spTree>
    <p:extLst>
      <p:ext uri="{BB962C8B-B14F-4D97-AF65-F5344CB8AC3E}">
        <p14:creationId xmlns:p14="http://schemas.microsoft.com/office/powerpoint/2010/main" val="2535388683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杉並区について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1600200"/>
            <a:ext cx="8452217" cy="4525963"/>
          </a:xfrm>
        </p:spPr>
        <p:txBody>
          <a:bodyPr/>
          <a:lstStyle/>
          <a:p>
            <a:pPr eaLnBrk="1" hangingPunct="1"/>
            <a:r>
              <a:rPr lang="ja-JP" altLang="en-US" sz="2400" dirty="0">
                <a:latin typeface="Calibri" charset="0"/>
                <a:ea typeface="ＭＳ Ｐゴシック" charset="0"/>
                <a:cs typeface="ＭＳ Ｐゴシック" charset="0"/>
              </a:rPr>
              <a:t>東京</a:t>
            </a:r>
            <a:r>
              <a:rPr lang="en-US" altLang="ja-JP" sz="2400" dirty="0">
                <a:latin typeface="Calibri" charset="0"/>
                <a:ea typeface="ＭＳ Ｐゴシック" charset="0"/>
                <a:cs typeface="ＭＳ Ｐゴシック" charset="0"/>
              </a:rPr>
              <a:t>23</a:t>
            </a:r>
            <a:r>
              <a:rPr lang="ja-JP" altLang="en-US" sz="2400" dirty="0">
                <a:latin typeface="Calibri" charset="0"/>
                <a:ea typeface="ＭＳ Ｐゴシック" charset="0"/>
                <a:cs typeface="ＭＳ Ｐゴシック" charset="0"/>
              </a:rPr>
              <a:t>区の１つ</a:t>
            </a:r>
          </a:p>
          <a:p>
            <a:pPr eaLnBrk="1" hangingPunct="1"/>
            <a:r>
              <a:rPr lang="ja-JP" altLang="en-US" sz="2400" dirty="0">
                <a:latin typeface="Calibri" charset="0"/>
                <a:ea typeface="ＭＳ Ｐゴシック" charset="0"/>
                <a:cs typeface="ＭＳ Ｐゴシック" charset="0"/>
              </a:rPr>
              <a:t>人口：</a:t>
            </a:r>
            <a:r>
              <a:rPr lang="en-US" altLang="ja-JP" sz="2400" dirty="0">
                <a:latin typeface="Calibri" charset="0"/>
                <a:ea typeface="ＭＳ Ｐゴシック" charset="0"/>
                <a:cs typeface="ＭＳ Ｐゴシック" charset="0"/>
              </a:rPr>
              <a:t>579877</a:t>
            </a:r>
            <a:r>
              <a:rPr lang="ja-JP" altLang="en-US" sz="2400" dirty="0">
                <a:latin typeface="Calibri" charset="0"/>
                <a:ea typeface="ＭＳ Ｐゴシック" charset="0"/>
                <a:cs typeface="ＭＳ Ｐゴシック" charset="0"/>
              </a:rPr>
              <a:t>人で、これは草加市の約２倍。</a:t>
            </a:r>
          </a:p>
          <a:p>
            <a:pPr eaLnBrk="1" hangingPunct="1"/>
            <a:r>
              <a:rPr lang="ja-JP" altLang="en-US" sz="2400" dirty="0">
                <a:latin typeface="Calibri" charset="0"/>
                <a:ea typeface="ＭＳ Ｐゴシック" charset="0"/>
                <a:cs typeface="ＭＳ Ｐゴシック" charset="0"/>
              </a:rPr>
              <a:t>「杉並」は青梅街道沿いにかつてあった杉並木に由来する。</a:t>
            </a:r>
          </a:p>
          <a:p>
            <a:pPr eaLnBrk="1" hangingPunct="1">
              <a:buFont typeface="Arial" charset="0"/>
              <a:buNone/>
            </a:pPr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ja-JP" altLang="en-US" sz="2400" dirty="0">
                <a:latin typeface="Calibri" charset="0"/>
                <a:ea typeface="ＭＳ Ｐゴシック" charset="0"/>
              </a:rPr>
              <a:t>主な産業：</a:t>
            </a:r>
            <a:endParaRPr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 sz="2400" dirty="0">
                <a:latin typeface="Calibri" charset="0"/>
                <a:ea typeface="ＭＳ Ｐゴシック" charset="0"/>
              </a:rPr>
              <a:t>サミットの本社、山崎製パンの高井戸工場（直売所併設）がある。</a:t>
            </a:r>
          </a:p>
          <a:p>
            <a:pPr eaLnBrk="1" hangingPunct="1"/>
            <a:r>
              <a:rPr lang="ja-JP" altLang="en-US" sz="2400" dirty="0">
                <a:latin typeface="Calibri" charset="0"/>
                <a:ea typeface="ＭＳ Ｐゴシック" charset="0"/>
              </a:rPr>
              <a:t>アニメ制作スタジオ：日本のアニメ制作スタジオの約２割が区内にあり、ルパン３世、ナウシカ、ガンダム等が製作された。区役所</a:t>
            </a:r>
            <a:r>
              <a:rPr lang="ja-JP" altLang="en-US" sz="2400" dirty="0">
                <a:latin typeface="Calibri" charset="0"/>
                <a:ea typeface="ＭＳ Ｐゴシック" charset="0"/>
              </a:rPr>
              <a:t>の</a:t>
            </a:r>
            <a:r>
              <a:rPr lang="ja-JP" altLang="en-US" sz="2400" dirty="0">
                <a:latin typeface="Calibri" charset="0"/>
                <a:ea typeface="ＭＳ Ｐゴシック" charset="0"/>
              </a:rPr>
              <a:t>産業</a:t>
            </a:r>
            <a:r>
              <a:rPr lang="ja-JP" altLang="en-US" sz="2400" dirty="0">
                <a:latin typeface="Calibri" charset="0"/>
                <a:ea typeface="ＭＳ Ｐゴシック" charset="0"/>
              </a:rPr>
              <a:t>振興センター</a:t>
            </a:r>
            <a:r>
              <a:rPr lang="ja-JP" altLang="en-US" sz="2400" dirty="0">
                <a:latin typeface="Calibri" charset="0"/>
                <a:ea typeface="ＭＳ Ｐゴシック" charset="0"/>
              </a:rPr>
              <a:t>がアニメ製作を支援している。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222611689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杉並区内の有名なところ</a:t>
            </a:r>
          </a:p>
        </p:txBody>
      </p:sp>
      <p:pic>
        <p:nvPicPr>
          <p:cNvPr id="4" name="コンテンツ プレースホルダ 3" descr="Asagaya_nakasugidor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1"/>
            <a:ext cx="3697514" cy="203349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4372429" y="1600201"/>
            <a:ext cx="42013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中杉通り。杉並区を南北に貫き</a:t>
            </a:r>
            <a:endParaRPr kumimoji="1" lang="en-US" altLang="ja-JP" sz="2400"/>
          </a:p>
          <a:p>
            <a:r>
              <a:rPr lang="ja-JP" altLang="en-US" sz="2400"/>
              <a:t>「中杉」という名前だが、実は</a:t>
            </a:r>
            <a:endParaRPr lang="en-US" altLang="ja-JP" sz="2400"/>
          </a:p>
          <a:p>
            <a:r>
              <a:rPr kumimoji="1" lang="ja-JP" altLang="en-US" sz="2400"/>
              <a:t>ケヤキ並木。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9685" y="3820903"/>
            <a:ext cx="43456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高円寺純情商店街。高円寺駅</a:t>
            </a:r>
            <a:endParaRPr kumimoji="1" lang="en-US" altLang="ja-JP" sz="2400"/>
          </a:p>
          <a:p>
            <a:r>
              <a:rPr lang="ja-JP" altLang="en-US" sz="2400"/>
              <a:t>北口の商店街。</a:t>
            </a:r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同商店街を題材</a:t>
            </a:r>
            <a:endParaRPr lang="en-US" altLang="ja-JP" sz="240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にねじめ正一が小説を執筆して</a:t>
            </a:r>
            <a:endParaRPr lang="en-US" altLang="ja-JP" sz="240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直木賞を受賞した。</a:t>
            </a:r>
          </a:p>
          <a:p>
            <a:endParaRPr kumimoji="1" lang="ja-JP" altLang="en-US" sz="2400"/>
          </a:p>
        </p:txBody>
      </p:sp>
      <p:pic>
        <p:nvPicPr>
          <p:cNvPr id="8" name="コンテンツ プレースホルダ 3" descr="純情商店街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25" r="-18225"/>
          <a:stretch>
            <a:fillRect/>
          </a:stretch>
        </p:blipFill>
        <p:spPr bwMode="auto">
          <a:xfrm>
            <a:off x="439058" y="3820903"/>
            <a:ext cx="3697514" cy="203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04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杉並区内の有名なお祭り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2429" y="1600201"/>
            <a:ext cx="438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高円寺の阿波踊り。昭和</a:t>
            </a:r>
            <a:r>
              <a:rPr lang="en-US" altLang="ja-JP" sz="2400">
                <a:latin typeface="Calibri" charset="0"/>
                <a:ea typeface="ＭＳ Ｐゴシック" charset="0"/>
                <a:cs typeface="ＭＳ Ｐゴシック" charset="0"/>
              </a:rPr>
              <a:t>32</a:t>
            </a:r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年</a:t>
            </a:r>
            <a:endParaRPr lang="en-US" altLang="ja-JP" sz="24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sz="2400">
                <a:latin typeface="Calibri" charset="0"/>
                <a:ea typeface="ＭＳ Ｐゴシック" charset="0"/>
                <a:cs typeface="ＭＳ Ｐゴシック" charset="0"/>
              </a:rPr>
              <a:t>1957</a:t>
            </a:r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）に第一回が開かれ、毎年</a:t>
            </a:r>
          </a:p>
          <a:p>
            <a:pPr eaLnBrk="1" hangingPunct="1"/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約１万人が踊り、約</a:t>
            </a:r>
            <a:r>
              <a:rPr lang="en-US" altLang="ja-JP" sz="2400">
                <a:latin typeface="Calibri" charset="0"/>
                <a:ea typeface="ＭＳ Ｐゴシック" charset="0"/>
                <a:cs typeface="ＭＳ Ｐゴシック" charset="0"/>
              </a:rPr>
              <a:t>120</a:t>
            </a:r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万人が</a:t>
            </a:r>
            <a:endParaRPr lang="en-US" altLang="ja-JP" sz="24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 sz="2400">
                <a:latin typeface="Calibri" charset="0"/>
                <a:ea typeface="ＭＳ Ｐゴシック" charset="0"/>
                <a:cs typeface="ＭＳ Ｐゴシック" charset="0"/>
              </a:rPr>
              <a:t>観に来る。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9685" y="3820903"/>
            <a:ext cx="4505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阿佐ヶ谷パールセンター祭り。</a:t>
            </a:r>
            <a:endParaRPr kumimoji="1" lang="en-US" altLang="ja-JP" sz="2400"/>
          </a:p>
          <a:p>
            <a:r>
              <a:rPr lang="ja-JP" altLang="en-US" sz="2400"/>
              <a:t>毎年８月上旬に開かれ、アーケー</a:t>
            </a:r>
            <a:endParaRPr lang="en-US" altLang="ja-JP" sz="2400"/>
          </a:p>
          <a:p>
            <a:r>
              <a:rPr kumimoji="1" lang="ja-JP" altLang="en-US" sz="2400"/>
              <a:t>ドの商店街にはりぼて人形が</a:t>
            </a:r>
            <a:endParaRPr kumimoji="1" lang="en-US" altLang="ja-JP" sz="2400"/>
          </a:p>
          <a:p>
            <a:r>
              <a:rPr lang="ja-JP" altLang="en-US" sz="2400"/>
              <a:t>多数かざられ、出店も多く並ぶ。</a:t>
            </a:r>
            <a:endParaRPr kumimoji="1" lang="ja-JP" altLang="en-US" sz="2400"/>
          </a:p>
        </p:txBody>
      </p:sp>
      <p:pic>
        <p:nvPicPr>
          <p:cNvPr id="9" name="コンテンツ プレースホルダ 3" descr="Koenji_awaodo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550277" y="1574616"/>
            <a:ext cx="3506343" cy="192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コンテンツ プレースホルダ 3" descr="800px-Asagaya_Tanabata_09-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512365" y="3780353"/>
            <a:ext cx="3599420" cy="1979542"/>
          </a:xfrm>
        </p:spPr>
      </p:pic>
    </p:spTree>
    <p:extLst>
      <p:ext uri="{BB962C8B-B14F-4D97-AF65-F5344CB8AC3E}">
        <p14:creationId xmlns:p14="http://schemas.microsoft.com/office/powerpoint/2010/main" val="367543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42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コンテンツ プレースホルダー 2">
            <a:extLst>
              <a:ext uri="{FF2B5EF4-FFF2-40B4-BE49-F238E27FC236}">
                <a16:creationId xmlns:a16="http://schemas.microsoft.com/office/drawing/2014/main" xmlns="" id="{D31ED0B3-52D7-F640-B67B-95DF5589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2873614"/>
            <a:ext cx="9144000" cy="1110772"/>
          </a:xfrm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6000"/>
              <a:t>プレゼンテーション</a:t>
            </a:r>
            <a:r>
              <a:rPr kumimoji="1" lang="en-US" altLang="ja-JP" sz="6000"/>
              <a:t>②</a:t>
            </a:r>
            <a:endParaRPr kumimoji="1" lang="ja-JP" altLang="en-US" sz="5400"/>
          </a:p>
        </p:txBody>
      </p:sp>
    </p:spTree>
    <p:extLst>
      <p:ext uri="{BB962C8B-B14F-4D97-AF65-F5344CB8AC3E}">
        <p14:creationId xmlns:p14="http://schemas.microsoft.com/office/powerpoint/2010/main" val="255352874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図 1" descr="suginamisaku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582613" y="2517775"/>
            <a:ext cx="10425113" cy="1470025"/>
          </a:xfrm>
          <a:solidFill>
            <a:schemeClr val="bg1">
              <a:alpha val="45097"/>
            </a:schemeClr>
          </a:solidFill>
        </p:spPr>
        <p:txBody>
          <a:bodyPr/>
          <a:lstStyle/>
          <a:p>
            <a:pPr eaLnBrk="1" hangingPunct="1"/>
            <a:r>
              <a:rPr lang="ja-JP" altLang="en-US" sz="5400">
                <a:latin typeface="Calibri" charset="0"/>
                <a:ea typeface="ＭＳ Ｐゴシック" charset="0"/>
                <a:cs typeface="ＭＳ Ｐゴシック" charset="0"/>
              </a:rPr>
              <a:t>東京都杉並区</a:t>
            </a:r>
          </a:p>
        </p:txBody>
      </p:sp>
      <p:sp>
        <p:nvSpPr>
          <p:cNvPr id="16387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5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杉並区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8" r="-8558"/>
          <a:stretch>
            <a:fillRect/>
          </a:stretch>
        </p:blipFill>
        <p:spPr>
          <a:xfrm>
            <a:off x="-1021380" y="1213312"/>
            <a:ext cx="12469964" cy="68580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3829154" y="5371526"/>
            <a:ext cx="326944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人口約</a:t>
            </a:r>
            <a:r>
              <a:rPr kumimoji="1" lang="en-US" altLang="ja-JP" sz="4000"/>
              <a:t>58</a:t>
            </a:r>
            <a:r>
              <a:rPr kumimoji="1" lang="ja-JP" altLang="en-US" sz="4000"/>
              <a:t>万人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杉並区の概要</a:t>
            </a:r>
          </a:p>
        </p:txBody>
      </p:sp>
    </p:spTree>
    <p:extLst>
      <p:ext uri="{BB962C8B-B14F-4D97-AF65-F5344CB8AC3E}">
        <p14:creationId xmlns:p14="http://schemas.microsoft.com/office/powerpoint/2010/main" val="223990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 descr="サミットストア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/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杉並区の主な産業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496626"/>
            <a:ext cx="328848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/>
              <a:t>サミットの本社</a:t>
            </a:r>
            <a:endParaRPr kumimoji="1" lang="ja-JP" altLang="en-US" sz="4000"/>
          </a:p>
        </p:txBody>
      </p:sp>
    </p:spTree>
    <p:extLst>
      <p:ext uri="{BB962C8B-B14F-4D97-AF65-F5344CB8AC3E}">
        <p14:creationId xmlns:p14="http://schemas.microsoft.com/office/powerpoint/2010/main" val="272987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杉並区の主な産業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626"/>
            <a:ext cx="5244144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/>
              <a:t>山崎製パン高井戸工場</a:t>
            </a:r>
            <a:endParaRPr kumimoji="1" lang="ja-JP" altLang="en-US" sz="4000"/>
          </a:p>
        </p:txBody>
      </p:sp>
    </p:spTree>
    <p:extLst>
      <p:ext uri="{BB962C8B-B14F-4D97-AF65-F5344CB8AC3E}">
        <p14:creationId xmlns:p14="http://schemas.microsoft.com/office/powerpoint/2010/main" val="339781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6745" y="1417817"/>
            <a:ext cx="16037163" cy="5345721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杉並区の主な産業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626"/>
            <a:ext cx="3532938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/>
              <a:t>アニメ制作会社</a:t>
            </a:r>
            <a:endParaRPr kumimoji="1" lang="ja-JP" altLang="en-US" sz="4000"/>
          </a:p>
        </p:txBody>
      </p:sp>
    </p:spTree>
    <p:extLst>
      <p:ext uri="{BB962C8B-B14F-4D97-AF65-F5344CB8AC3E}">
        <p14:creationId xmlns:p14="http://schemas.microsoft.com/office/powerpoint/2010/main" val="155570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 descr="Asagaya_nakasugido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-333110" y="1448536"/>
            <a:ext cx="9810221" cy="539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</a:t>
            </a:r>
            <a:r>
              <a:rPr kumimoji="1" lang="ja-JP" altLang="en-US"/>
              <a:t>内の有名なところ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626"/>
            <a:ext cx="2106266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/>
              <a:t>中杉通り</a:t>
            </a:r>
            <a:endParaRPr kumimoji="1" lang="ja-JP" altLang="en-US" sz="40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35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3" descr="純情商店街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25" r="-18225"/>
          <a:stretch>
            <a:fillRect/>
          </a:stretch>
        </p:blipFill>
        <p:spPr bwMode="auto">
          <a:xfrm>
            <a:off x="-302318" y="1496626"/>
            <a:ext cx="9748637" cy="536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</a:t>
            </a:r>
            <a:r>
              <a:rPr kumimoji="1" lang="ja-JP" altLang="en-US"/>
              <a:t>内の有名なところ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626"/>
            <a:ext cx="4288353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/>
              <a:t>高円寺純情商店街</a:t>
            </a:r>
            <a:endParaRPr kumimoji="1" lang="ja-JP" altLang="en-US" sz="40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84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867" y="1480490"/>
            <a:ext cx="8066265" cy="537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</a:t>
            </a:r>
            <a:r>
              <a:rPr kumimoji="1" lang="ja-JP" altLang="en-US"/>
              <a:t>内の有名なお祭り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626"/>
            <a:ext cx="4158109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高円寺の阿波踊り</a:t>
            </a:r>
            <a:endParaRPr kumimoji="1" lang="ja-JP" altLang="en-US" sz="40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62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3" descr="800px-Asagaya_Tanabata_09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xfrm>
            <a:off x="-233675" y="1463795"/>
            <a:ext cx="9611350" cy="52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007" y="9225"/>
            <a:ext cx="9516015" cy="1355739"/>
          </a:xfrm>
          <a:solidFill>
            <a:srgbClr val="FF0000"/>
          </a:solidFill>
        </p:spPr>
        <p:txBody>
          <a:bodyPr/>
          <a:lstStyle/>
          <a:p>
            <a:r>
              <a:rPr kumimoji="1" lang="ja-JP" altLang="en-US"/>
              <a:t>杉並区</a:t>
            </a:r>
            <a:r>
              <a:rPr kumimoji="1" lang="ja-JP" altLang="en-US"/>
              <a:t>内の有名なお祭り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626"/>
            <a:ext cx="6334186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阿佐ヶ谷パールセンター祭り</a:t>
            </a:r>
            <a:endParaRPr kumimoji="1" lang="ja-JP" altLang="en-US" sz="40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8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755E2310-69BD-4B4E-8C33-48C3DA1C2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60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タイトル 1">
            <a:extLst>
              <a:ext uri="{FF2B5EF4-FFF2-40B4-BE49-F238E27FC236}">
                <a16:creationId xmlns:a16="http://schemas.microsoft.com/office/drawing/2014/main" xmlns="" id="{7020BB48-D478-7B43-BC33-6A8D667F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星 32 3">
            <a:extLst>
              <a:ext uri="{FF2B5EF4-FFF2-40B4-BE49-F238E27FC236}">
                <a16:creationId xmlns:a16="http://schemas.microsoft.com/office/drawing/2014/main" xmlns="" id="{8395D627-1A82-9345-A819-7CDAE6E8B08C}"/>
              </a:ext>
            </a:extLst>
          </p:cNvPr>
          <p:cNvSpPr/>
          <p:nvPr/>
        </p:nvSpPr>
        <p:spPr>
          <a:xfrm>
            <a:off x="1404938" y="1758950"/>
            <a:ext cx="6350000" cy="3784600"/>
          </a:xfrm>
          <a:prstGeom prst="star3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3D2E8C95-4110-1345-8244-BA850F630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488" y="2919413"/>
            <a:ext cx="4152900" cy="12811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000"/>
              <a:t>パワポ死</a:t>
            </a:r>
          </a:p>
        </p:txBody>
      </p:sp>
      <p:pic>
        <p:nvPicPr>
          <p:cNvPr id="2" name="tin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タイトル 1">
            <a:extLst>
              <a:ext uri="{FF2B5EF4-FFF2-40B4-BE49-F238E27FC236}">
                <a16:creationId xmlns:a16="http://schemas.microsoft.com/office/drawing/2014/main" xmlns="" id="{7653FC07-DCA1-F344-950A-98BCA84C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パワポ死</a:t>
            </a:r>
          </a:p>
        </p:txBody>
      </p:sp>
      <p:sp>
        <p:nvSpPr>
          <p:cNvPr id="72706" name="コンテンツ プレースホルダー 2">
            <a:extLst>
              <a:ext uri="{FF2B5EF4-FFF2-40B4-BE49-F238E27FC236}">
                <a16:creationId xmlns:a16="http://schemas.microsoft.com/office/drawing/2014/main" xmlns="" id="{D7BC182D-5EBD-6045-B642-CA5B5398E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altLang="ja-JP" sz="4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5400"/>
              <a:t>パワーポイントを見ながら</a:t>
            </a:r>
            <a:endParaRPr lang="en-US" altLang="ja-JP" sz="54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5400"/>
              <a:t>寝てしまうこと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タイトル 1">
            <a:extLst>
              <a:ext uri="{FF2B5EF4-FFF2-40B4-BE49-F238E27FC236}">
                <a16:creationId xmlns:a16="http://schemas.microsoft.com/office/drawing/2014/main" xmlns="" id="{74B3B210-6F4A-6B43-B386-3B628A3F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パワポ死が発生してしまう理由</a:t>
            </a:r>
          </a:p>
        </p:txBody>
      </p:sp>
      <p:sp>
        <p:nvSpPr>
          <p:cNvPr id="73730" name="コンテンツ プレースホルダー 2">
            <a:extLst>
              <a:ext uri="{FF2B5EF4-FFF2-40B4-BE49-F238E27FC236}">
                <a16:creationId xmlns:a16="http://schemas.microsoft.com/office/drawing/2014/main" xmlns="" id="{3AB3EAE2-BA1F-7243-B580-0F2389DC4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ja-JP" altLang="en-US" sz="5400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タイトル 1">
            <a:extLst>
              <a:ext uri="{FF2B5EF4-FFF2-40B4-BE49-F238E27FC236}">
                <a16:creationId xmlns:a16="http://schemas.microsoft.com/office/drawing/2014/main" xmlns="" id="{54C5B096-E4E1-8647-A57B-5210EE7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パワーポイントの授業が眠い理由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00BEF4C-0E86-7B49-A272-92B64A67C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8450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ja-JP" sz="4000" dirty="0"/>
              <a:t>①</a:t>
            </a:r>
            <a:r>
              <a:rPr lang="ja-JP" altLang="en-US" sz="4000" dirty="0"/>
              <a:t>暗い</a:t>
            </a:r>
            <a:endParaRPr lang="en-US" altLang="ja-JP" sz="4000" dirty="0"/>
          </a:p>
          <a:p>
            <a:pPr marL="0" indent="0">
              <a:buFont typeface="Arial" charset="0"/>
              <a:buNone/>
              <a:defRPr/>
            </a:pPr>
            <a:r>
              <a:rPr lang="en-US" altLang="ja-JP" sz="4000" dirty="0"/>
              <a:t>②</a:t>
            </a:r>
            <a:r>
              <a:rPr lang="ja-JP" altLang="en-US" sz="4000" dirty="0"/>
              <a:t>単調である</a:t>
            </a:r>
            <a:endParaRPr lang="en-US" altLang="ja-JP" sz="4000" dirty="0"/>
          </a:p>
          <a:p>
            <a:pPr marL="622300" indent="-622300">
              <a:buFont typeface="Arial" charset="0"/>
              <a:buNone/>
              <a:defRPr/>
            </a:pPr>
            <a:r>
              <a:rPr lang="en-US" altLang="ja-JP" sz="4000" dirty="0"/>
              <a:t>③</a:t>
            </a:r>
            <a:r>
              <a:rPr lang="ja-JP" altLang="en-US" sz="4000" dirty="0"/>
              <a:t>配付資料がもらえれば聞かなくてもよいと勘違いしてしまう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A42238CB-17A7-6441-949D-FD29ACAA9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124200"/>
            <a:ext cx="5681663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板書</a:t>
            </a:r>
            <a:r>
              <a:rPr lang="en-US" altLang="ja-JP" sz="4000"/>
              <a:t>→</a:t>
            </a:r>
            <a:r>
              <a:rPr lang="ja-JP" altLang="en-US" sz="4000"/>
              <a:t>説明</a:t>
            </a:r>
            <a:r>
              <a:rPr lang="en-US" altLang="ja-JP" sz="4000"/>
              <a:t>→</a:t>
            </a:r>
            <a:r>
              <a:rPr lang="ja-JP" altLang="en-US" sz="4000"/>
              <a:t>板書</a:t>
            </a:r>
            <a:r>
              <a:rPr lang="en-US" altLang="ja-JP" sz="4000"/>
              <a:t>→</a:t>
            </a:r>
            <a:r>
              <a:rPr lang="ja-JP" altLang="en-US" sz="4000"/>
              <a:t>説明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588C0CB6-19E1-A841-9602-BF14AED5F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3136900"/>
            <a:ext cx="5681663" cy="7080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説明</a:t>
            </a:r>
            <a:r>
              <a:rPr lang="en-US" altLang="ja-JP" sz="4000"/>
              <a:t>→</a:t>
            </a:r>
            <a:r>
              <a:rPr lang="ja-JP" altLang="en-US" sz="4000"/>
              <a:t>説明</a:t>
            </a:r>
            <a:r>
              <a:rPr lang="en-US" altLang="ja-JP" sz="4000"/>
              <a:t>→</a:t>
            </a:r>
            <a:r>
              <a:rPr lang="ja-JP" altLang="en-US" sz="4000"/>
              <a:t>説明</a:t>
            </a:r>
            <a:r>
              <a:rPr lang="en-US" altLang="ja-JP" sz="4000"/>
              <a:t>→</a:t>
            </a:r>
            <a:r>
              <a:rPr lang="ja-JP" altLang="en-US" sz="4000"/>
              <a:t>説明</a:t>
            </a:r>
          </a:p>
        </p:txBody>
      </p:sp>
      <p:grpSp>
        <p:nvGrpSpPr>
          <p:cNvPr id="9" name="図形グループ 8">
            <a:extLst>
              <a:ext uri="{FF2B5EF4-FFF2-40B4-BE49-F238E27FC236}">
                <a16:creationId xmlns:a16="http://schemas.microsoft.com/office/drawing/2014/main" xmlns="" id="{BEAD0913-CDC3-6C43-9DA9-804CA9E12DB5}"/>
              </a:ext>
            </a:extLst>
          </p:cNvPr>
          <p:cNvGrpSpPr>
            <a:grpSpLocks/>
          </p:cNvGrpSpPr>
          <p:nvPr/>
        </p:nvGrpSpPr>
        <p:grpSpPr bwMode="auto">
          <a:xfrm>
            <a:off x="952500" y="4316413"/>
            <a:ext cx="4978400" cy="1511300"/>
            <a:chOff x="850900" y="4583767"/>
            <a:chExt cx="4978400" cy="1511300"/>
          </a:xfrm>
        </p:grpSpPr>
        <p:sp>
          <p:nvSpPr>
            <p:cNvPr id="7" name="四角形吹き出し 6">
              <a:extLst>
                <a:ext uri="{FF2B5EF4-FFF2-40B4-BE49-F238E27FC236}">
                  <a16:creationId xmlns:a16="http://schemas.microsoft.com/office/drawing/2014/main" xmlns="" id="{B5F7FB04-D4AD-3B4D-B054-25EF7ADB8350}"/>
                </a:ext>
              </a:extLst>
            </p:cNvPr>
            <p:cNvSpPr/>
            <p:nvPr/>
          </p:nvSpPr>
          <p:spPr>
            <a:xfrm>
              <a:off x="850900" y="4583767"/>
              <a:ext cx="4978400" cy="1511300"/>
            </a:xfrm>
            <a:prstGeom prst="wedgeRectCallout">
              <a:avLst>
                <a:gd name="adj1" fmla="val -21400"/>
                <a:gd name="adj2" fmla="val -7195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4762" name="テキスト ボックス 7">
              <a:extLst>
                <a:ext uri="{FF2B5EF4-FFF2-40B4-BE49-F238E27FC236}">
                  <a16:creationId xmlns:a16="http://schemas.microsoft.com/office/drawing/2014/main" xmlns="" id="{84BDD48A-17FB-7140-9E86-5BE20D821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100" y="4696698"/>
              <a:ext cx="478328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 sz="4000"/>
                <a:t>少なくとも教壇の上で</a:t>
              </a:r>
              <a:endParaRPr lang="en-US" altLang="ja-JP" sz="4000"/>
            </a:p>
            <a:p>
              <a:r>
                <a:rPr lang="ja-JP" altLang="en-US" sz="4000"/>
                <a:t>教員が動く</a:t>
              </a:r>
            </a:p>
          </p:txBody>
        </p:sp>
      </p:grpSp>
      <p:grpSp>
        <p:nvGrpSpPr>
          <p:cNvPr id="10" name="図形グループ 9">
            <a:extLst>
              <a:ext uri="{FF2B5EF4-FFF2-40B4-BE49-F238E27FC236}">
                <a16:creationId xmlns:a16="http://schemas.microsoft.com/office/drawing/2014/main" xmlns="" id="{B091CC06-BF1E-FA4B-96BB-3F8DB29976E1}"/>
              </a:ext>
            </a:extLst>
          </p:cNvPr>
          <p:cNvGrpSpPr>
            <a:grpSpLocks/>
          </p:cNvGrpSpPr>
          <p:nvPr/>
        </p:nvGrpSpPr>
        <p:grpSpPr bwMode="auto">
          <a:xfrm>
            <a:off x="939800" y="4316413"/>
            <a:ext cx="4978400" cy="1511300"/>
            <a:chOff x="850900" y="4583767"/>
            <a:chExt cx="4978400" cy="1511300"/>
          </a:xfrm>
        </p:grpSpPr>
        <p:sp>
          <p:nvSpPr>
            <p:cNvPr id="11" name="四角形吹き出し 10">
              <a:extLst>
                <a:ext uri="{FF2B5EF4-FFF2-40B4-BE49-F238E27FC236}">
                  <a16:creationId xmlns:a16="http://schemas.microsoft.com/office/drawing/2014/main" xmlns="" id="{186A7F92-352F-D841-B228-B91CF068F743}"/>
                </a:ext>
              </a:extLst>
            </p:cNvPr>
            <p:cNvSpPr/>
            <p:nvPr/>
          </p:nvSpPr>
          <p:spPr>
            <a:xfrm>
              <a:off x="850900" y="4583767"/>
              <a:ext cx="4978400" cy="1511300"/>
            </a:xfrm>
            <a:prstGeom prst="wedgeRectCallout">
              <a:avLst>
                <a:gd name="adj1" fmla="val -21400"/>
                <a:gd name="adj2" fmla="val -7195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4760" name="テキスト ボックス 11">
              <a:extLst>
                <a:ext uri="{FF2B5EF4-FFF2-40B4-BE49-F238E27FC236}">
                  <a16:creationId xmlns:a16="http://schemas.microsoft.com/office/drawing/2014/main" xmlns="" id="{6F30C51F-C3F0-894A-B801-0959AB157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100" y="4696698"/>
              <a:ext cx="4200188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 sz="4000"/>
                <a:t>場合によっては</a:t>
              </a:r>
              <a:endParaRPr lang="en-US" altLang="ja-JP" sz="4000"/>
            </a:p>
            <a:p>
              <a:r>
                <a:rPr lang="ja-JP" altLang="en-US" sz="4000"/>
                <a:t>ＰＣから全く離れず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タイトル 1">
            <a:extLst>
              <a:ext uri="{FF2B5EF4-FFF2-40B4-BE49-F238E27FC236}">
                <a16:creationId xmlns:a16="http://schemas.microsoft.com/office/drawing/2014/main" xmlns="" id="{B3CE33F0-6D37-2F42-B257-DFBB7B1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5778" name="コンテンツ プレースホルダー 2">
            <a:extLst>
              <a:ext uri="{FF2B5EF4-FFF2-40B4-BE49-F238E27FC236}">
                <a16:creationId xmlns:a16="http://schemas.microsoft.com/office/drawing/2014/main" xmlns="" id="{24919ED5-D1D1-3F45-AA58-19B440766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2317750"/>
            <a:ext cx="8445500" cy="2222500"/>
          </a:xfrm>
          <a:solidFill>
            <a:srgbClr val="FF0000"/>
          </a:solidFill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Wingdings" pitchFamily="2" charset="2"/>
                <a:sym typeface="Wingdings" pitchFamily="2" charset="2"/>
              </a:rPr>
              <a:t></a:t>
            </a:r>
            <a:r>
              <a:rPr lang="en-US" altLang="ja-JP" sz="4000">
                <a:sym typeface="Wingdings" pitchFamily="2" charset="2"/>
              </a:rPr>
              <a:t> </a:t>
            </a:r>
            <a:r>
              <a:rPr lang="ja-JP" altLang="en-US" sz="4000">
                <a:sym typeface="Wingdings" pitchFamily="2" charset="2"/>
              </a:rPr>
              <a:t>チェック</a:t>
            </a:r>
            <a:r>
              <a:rPr lang="en-US" altLang="ja-JP" sz="3600">
                <a:sym typeface="Wingdings" pitchFamily="2" charset="2"/>
              </a:rPr>
              <a:t>①</a:t>
            </a:r>
            <a:r>
              <a:rPr lang="en-US" altLang="ja-JP" sz="4000">
                <a:sym typeface="Wingdings" pitchFamily="2" charset="2"/>
              </a:rPr>
              <a:t/>
            </a:r>
            <a:br>
              <a:rPr lang="en-US" altLang="ja-JP" sz="4000">
                <a:sym typeface="Wingdings" pitchFamily="2" charset="2"/>
              </a:rPr>
            </a:br>
            <a:r>
              <a:rPr lang="ja-JP" altLang="en-US" sz="4000">
                <a:sym typeface="Wingdings" pitchFamily="2" charset="2"/>
              </a:rPr>
              <a:t>教室の明るさと、文字の色、背景色</a:t>
            </a:r>
            <a:endParaRPr lang="ja-JP" altLang="en-US" sz="400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01600" y="81280"/>
            <a:ext cx="1158240" cy="772160"/>
            <a:chOff x="101600" y="81280"/>
            <a:chExt cx="1158240" cy="772160"/>
          </a:xfrm>
        </p:grpSpPr>
        <p:sp>
          <p:nvSpPr>
            <p:cNvPr id="5" name="1 つの角を切り取った四角形 4"/>
            <p:cNvSpPr/>
            <p:nvPr/>
          </p:nvSpPr>
          <p:spPr>
            <a:xfrm flipV="1">
              <a:off x="101600" y="81280"/>
              <a:ext cx="1158240" cy="772160"/>
            </a:xfrm>
            <a:prstGeom prst="snip1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13360" y="81280"/>
              <a:ext cx="9340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/>
                <a:t>❷</a:t>
              </a:r>
              <a:endParaRPr kumimoji="1" lang="ja-JP" altLang="en-US" sz="4400" dirty="0"/>
            </a:p>
          </p:txBody>
        </p:sp>
      </p:grpSp>
    </p:spTree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タイトル 1">
            <a:extLst>
              <a:ext uri="{FF2B5EF4-FFF2-40B4-BE49-F238E27FC236}">
                <a16:creationId xmlns:a16="http://schemas.microsoft.com/office/drawing/2014/main" xmlns="" id="{9632DD17-7E3A-EB41-AAC7-C4930123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338" name="コンテンツ プレースホルダー 4">
            <a:extLst>
              <a:ext uri="{FF2B5EF4-FFF2-40B4-BE49-F238E27FC236}">
                <a16:creationId xmlns:a16="http://schemas.microsoft.com/office/drawing/2014/main" xmlns="" id="{62128DC9-7B14-A844-A587-032D831B9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338" y="219075"/>
            <a:ext cx="9718676" cy="7288213"/>
          </a:xfrm>
        </p:spPr>
      </p:pic>
      <p:sp>
        <p:nvSpPr>
          <p:cNvPr id="14339" name="タイトル 1">
            <a:extLst>
              <a:ext uri="{FF2B5EF4-FFF2-40B4-BE49-F238E27FC236}">
                <a16:creationId xmlns:a16="http://schemas.microsoft.com/office/drawing/2014/main" xmlns="" id="{9F89732F-2053-244C-AD2E-FAEFF090AE13}"/>
              </a:ext>
            </a:extLst>
          </p:cNvPr>
          <p:cNvSpPr txBox="1">
            <a:spLocks/>
          </p:cNvSpPr>
          <p:nvPr/>
        </p:nvSpPr>
        <p:spPr bwMode="auto">
          <a:xfrm>
            <a:off x="-363538" y="3175"/>
            <a:ext cx="9871076" cy="1143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4800"/>
              <a:t>E-101</a:t>
            </a:r>
            <a:r>
              <a:rPr lang="en-US" altLang="ja-JP" sz="4400"/>
              <a:t> </a:t>
            </a:r>
            <a:r>
              <a:rPr lang="ja-JP" altLang="en-US" sz="4400"/>
              <a:t>教室（定員</a:t>
            </a:r>
            <a:r>
              <a:rPr lang="en-US" altLang="ja-JP" sz="4800"/>
              <a:t>327</a:t>
            </a:r>
            <a:r>
              <a:rPr lang="ja-JP" altLang="en-US" sz="4400"/>
              <a:t>）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xmlns="" id="{2569A08B-4BCF-D746-8E22-B7DE9AEC5472}"/>
              </a:ext>
            </a:extLst>
          </p:cNvPr>
          <p:cNvSpPr/>
          <p:nvPr/>
        </p:nvSpPr>
        <p:spPr>
          <a:xfrm rot="5400000">
            <a:off x="4154488" y="2268538"/>
            <a:ext cx="1125537" cy="83343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xmlns="" id="{CD104571-60FA-6447-86CD-B582F10FEEAE}"/>
              </a:ext>
            </a:extLst>
          </p:cNvPr>
          <p:cNvSpPr/>
          <p:nvPr/>
        </p:nvSpPr>
        <p:spPr>
          <a:xfrm>
            <a:off x="4300538" y="3248025"/>
            <a:ext cx="833437" cy="1052513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タイトル 1">
            <a:extLst>
              <a:ext uri="{FF2B5EF4-FFF2-40B4-BE49-F238E27FC236}">
                <a16:creationId xmlns:a16="http://schemas.microsoft.com/office/drawing/2014/main" xmlns="" id="{ED2C1303-6A1F-4443-BD72-1F332D8C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5362" name="コンテンツ プレースホルダー 4">
            <a:extLst>
              <a:ext uri="{FF2B5EF4-FFF2-40B4-BE49-F238E27FC236}">
                <a16:creationId xmlns:a16="http://schemas.microsoft.com/office/drawing/2014/main" xmlns="" id="{378519CB-472C-1A47-9D16-8479A1494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338" y="219075"/>
            <a:ext cx="9718676" cy="7288213"/>
          </a:xfrm>
        </p:spPr>
      </p:pic>
      <p:sp>
        <p:nvSpPr>
          <p:cNvPr id="15363" name="タイトル 1">
            <a:extLst>
              <a:ext uri="{FF2B5EF4-FFF2-40B4-BE49-F238E27FC236}">
                <a16:creationId xmlns:a16="http://schemas.microsoft.com/office/drawing/2014/main" xmlns="" id="{3C1FB2A6-3516-A141-9A7F-233B0407C1E2}"/>
              </a:ext>
            </a:extLst>
          </p:cNvPr>
          <p:cNvSpPr txBox="1">
            <a:spLocks/>
          </p:cNvSpPr>
          <p:nvPr/>
        </p:nvSpPr>
        <p:spPr bwMode="auto">
          <a:xfrm>
            <a:off x="-363538" y="3175"/>
            <a:ext cx="9871076" cy="1143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4800"/>
              <a:t>E-101</a:t>
            </a:r>
            <a:r>
              <a:rPr lang="en-US" altLang="ja-JP" sz="4400"/>
              <a:t> </a:t>
            </a:r>
            <a:r>
              <a:rPr lang="ja-JP" altLang="en-US" sz="4400"/>
              <a:t>教室（定員</a:t>
            </a:r>
            <a:r>
              <a:rPr lang="en-US" altLang="ja-JP" sz="4800"/>
              <a:t>327</a:t>
            </a:r>
            <a:r>
              <a:rPr lang="ja-JP" altLang="en-US" sz="4400"/>
              <a:t>）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xmlns="" id="{7BDACB01-1F89-CF42-9918-2AAB72776A0C}"/>
              </a:ext>
            </a:extLst>
          </p:cNvPr>
          <p:cNvSpPr/>
          <p:nvPr/>
        </p:nvSpPr>
        <p:spPr>
          <a:xfrm rot="5400000">
            <a:off x="2956719" y="2612231"/>
            <a:ext cx="1125538" cy="83502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xmlns="" id="{97EE4AE7-C4BB-4744-A41B-096062D27E35}"/>
              </a:ext>
            </a:extLst>
          </p:cNvPr>
          <p:cNvSpPr/>
          <p:nvPr/>
        </p:nvSpPr>
        <p:spPr>
          <a:xfrm>
            <a:off x="3101975" y="3556000"/>
            <a:ext cx="835025" cy="1052513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タイトル 1">
            <a:extLst>
              <a:ext uri="{FF2B5EF4-FFF2-40B4-BE49-F238E27FC236}">
                <a16:creationId xmlns:a16="http://schemas.microsoft.com/office/drawing/2014/main" xmlns="" id="{573D09E0-52FB-0C4B-B69D-C4313993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6386" name="コンテンツ プレースホルダー 4" descr="e-101-1.jpg">
            <a:extLst>
              <a:ext uri="{FF2B5EF4-FFF2-40B4-BE49-F238E27FC236}">
                <a16:creationId xmlns:a16="http://schemas.microsoft.com/office/drawing/2014/main" xmlns="" id="{AAD99725-AA04-4C4C-B015-CC1FA1F35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054225" y="219075"/>
            <a:ext cx="13252450" cy="7288213"/>
          </a:xfrm>
        </p:spPr>
      </p:pic>
      <p:sp>
        <p:nvSpPr>
          <p:cNvPr id="16387" name="タイトル 1">
            <a:extLst>
              <a:ext uri="{FF2B5EF4-FFF2-40B4-BE49-F238E27FC236}">
                <a16:creationId xmlns:a16="http://schemas.microsoft.com/office/drawing/2014/main" xmlns="" id="{EBFB3D1F-BEF1-D740-A51C-E717A13882CE}"/>
              </a:ext>
            </a:extLst>
          </p:cNvPr>
          <p:cNvSpPr txBox="1">
            <a:spLocks/>
          </p:cNvSpPr>
          <p:nvPr/>
        </p:nvSpPr>
        <p:spPr bwMode="auto">
          <a:xfrm>
            <a:off x="-363538" y="3175"/>
            <a:ext cx="9871076" cy="1143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4800"/>
              <a:t>E-101</a:t>
            </a:r>
            <a:r>
              <a:rPr lang="en-US" altLang="ja-JP" sz="4400"/>
              <a:t> </a:t>
            </a:r>
            <a:r>
              <a:rPr lang="ja-JP" altLang="en-US" sz="4400"/>
              <a:t>教室（定員</a:t>
            </a:r>
            <a:r>
              <a:rPr lang="en-US" altLang="ja-JP" sz="4800"/>
              <a:t>327</a:t>
            </a:r>
            <a:r>
              <a:rPr lang="ja-JP" altLang="en-US" sz="4400"/>
              <a:t>）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xmlns="" id="{0ABAB526-33A4-4647-BD0A-84BF613F7C7C}"/>
              </a:ext>
            </a:extLst>
          </p:cNvPr>
          <p:cNvSpPr/>
          <p:nvPr/>
        </p:nvSpPr>
        <p:spPr>
          <a:xfrm rot="5400000">
            <a:off x="4155282" y="2721769"/>
            <a:ext cx="1123950" cy="83343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xmlns="" id="{1E19BFD5-6541-314B-9077-E6B85C42D3C6}"/>
              </a:ext>
            </a:extLst>
          </p:cNvPr>
          <p:cNvSpPr/>
          <p:nvPr/>
        </p:nvSpPr>
        <p:spPr>
          <a:xfrm>
            <a:off x="4244975" y="3700463"/>
            <a:ext cx="925513" cy="2776537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コンテンツ プレースホルダー 3">
            <a:extLst>
              <a:ext uri="{FF2B5EF4-FFF2-40B4-BE49-F238E27FC236}">
                <a16:creationId xmlns:a16="http://schemas.microsoft.com/office/drawing/2014/main" xmlns="" id="{25D6DB03-9F2E-8442-B7BD-0CB6B4A2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" name="角丸四角形 2">
            <a:extLst>
              <a:ext uri="{FF2B5EF4-FFF2-40B4-BE49-F238E27FC236}">
                <a16:creationId xmlns:a16="http://schemas.microsoft.com/office/drawing/2014/main" xmlns="" id="{9CDA8818-32D8-204A-9E67-550B429E6976}"/>
              </a:ext>
            </a:extLst>
          </p:cNvPr>
          <p:cNvSpPr/>
          <p:nvPr/>
        </p:nvSpPr>
        <p:spPr>
          <a:xfrm>
            <a:off x="307975" y="2924175"/>
            <a:ext cx="8672513" cy="417513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6863492-44FF-0F41-967D-61881670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43313"/>
            <a:ext cx="1878013" cy="7699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400"/>
              <a:t>黒板灯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xmlns="" id="{B61DF51B-B590-9246-AD3A-66886D9E26DF}"/>
              </a:ext>
            </a:extLst>
          </p:cNvPr>
          <p:cNvSpPr/>
          <p:nvPr/>
        </p:nvSpPr>
        <p:spPr>
          <a:xfrm>
            <a:off x="279400" y="2551113"/>
            <a:ext cx="8672513" cy="514350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B77B8EF4-C980-7843-8816-C6A2EB5F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3270250"/>
            <a:ext cx="1441450" cy="7683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4400"/>
              <a:t> </a:t>
            </a:r>
            <a:r>
              <a:rPr lang="ja-JP" altLang="en-US" sz="4400"/>
              <a:t>前方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xmlns="" id="{EBFB3D1F-BEF1-D740-A51C-E717A13882CE}"/>
              </a:ext>
            </a:extLst>
          </p:cNvPr>
          <p:cNvSpPr txBox="1">
            <a:spLocks/>
          </p:cNvSpPr>
          <p:nvPr/>
        </p:nvSpPr>
        <p:spPr bwMode="auto">
          <a:xfrm>
            <a:off x="-363538" y="3175"/>
            <a:ext cx="9871076" cy="1143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4800"/>
              <a:t>E-101</a:t>
            </a:r>
            <a:r>
              <a:rPr lang="en-US" altLang="ja-JP" sz="4400"/>
              <a:t> </a:t>
            </a:r>
            <a:r>
              <a:rPr lang="ja-JP" altLang="en-US" sz="4400"/>
              <a:t>教室（定員</a:t>
            </a:r>
            <a:r>
              <a:rPr lang="en-US" altLang="ja-JP" sz="4800"/>
              <a:t>327</a:t>
            </a:r>
            <a:r>
              <a:rPr lang="ja-JP" altLang="en-US" sz="4400"/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コンテンツ プレースホルダー 2">
            <a:extLst>
              <a:ext uri="{FF2B5EF4-FFF2-40B4-BE49-F238E27FC236}">
                <a16:creationId xmlns:a16="http://schemas.microsoft.com/office/drawing/2014/main" xmlns="" id="{F3602A9E-1E3D-9E4D-BFF1-C3F178E67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コンテンツ プレースホルダー 3">
            <a:extLst>
              <a:ext uri="{FF2B5EF4-FFF2-40B4-BE49-F238E27FC236}">
                <a16:creationId xmlns:a16="http://schemas.microsoft.com/office/drawing/2014/main" xmlns="" id="{E2DEA12B-5ADF-BD4F-8507-19D0FEA9F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18434" name="タイトル 1">
            <a:extLst>
              <a:ext uri="{FF2B5EF4-FFF2-40B4-BE49-F238E27FC236}">
                <a16:creationId xmlns:a16="http://schemas.microsoft.com/office/drawing/2014/main" xmlns="" id="{FE857223-D6F9-B944-8673-41949B9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 spd="slow">
    <p:circl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コンテンツ プレースホルダー 3">
            <a:extLst>
              <a:ext uri="{FF2B5EF4-FFF2-40B4-BE49-F238E27FC236}">
                <a16:creationId xmlns:a16="http://schemas.microsoft.com/office/drawing/2014/main" xmlns="" id="{CC564771-18AC-954B-93A6-AE4D70077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19458" name="タイトル 1">
            <a:extLst>
              <a:ext uri="{FF2B5EF4-FFF2-40B4-BE49-F238E27FC236}">
                <a16:creationId xmlns:a16="http://schemas.microsoft.com/office/drawing/2014/main" xmlns="" id="{9F48BD3D-7C12-2E4F-ADFF-F93B6773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コンテンツ プレースホルダー 3">
            <a:extLst>
              <a:ext uri="{FF2B5EF4-FFF2-40B4-BE49-F238E27FC236}">
                <a16:creationId xmlns:a16="http://schemas.microsoft.com/office/drawing/2014/main" xmlns="" id="{A862EC34-55DB-BE4F-B1CE-897A2DF9F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0482" name="タイトル 1">
            <a:extLst>
              <a:ext uri="{FF2B5EF4-FFF2-40B4-BE49-F238E27FC236}">
                <a16:creationId xmlns:a16="http://schemas.microsoft.com/office/drawing/2014/main" xmlns="" id="{675EEA00-67A3-BE42-B172-A513C6E3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コンテンツ プレースホルダー 3">
            <a:extLst>
              <a:ext uri="{FF2B5EF4-FFF2-40B4-BE49-F238E27FC236}">
                <a16:creationId xmlns:a16="http://schemas.microsoft.com/office/drawing/2014/main" xmlns="" id="{B2D08C63-8918-9941-8187-F0A3CE499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1506" name="タイトル 1">
            <a:extLst>
              <a:ext uri="{FF2B5EF4-FFF2-40B4-BE49-F238E27FC236}">
                <a16:creationId xmlns:a16="http://schemas.microsoft.com/office/drawing/2014/main" xmlns="" id="{198CA3C2-5928-2345-A920-D8F4372F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コンテンツ プレースホルダー 3">
            <a:extLst>
              <a:ext uri="{FF2B5EF4-FFF2-40B4-BE49-F238E27FC236}">
                <a16:creationId xmlns:a16="http://schemas.microsoft.com/office/drawing/2014/main" xmlns="" id="{51F84B25-CBAC-AD44-A082-F04393379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2530" name="タイトル 1">
            <a:extLst>
              <a:ext uri="{FF2B5EF4-FFF2-40B4-BE49-F238E27FC236}">
                <a16:creationId xmlns:a16="http://schemas.microsoft.com/office/drawing/2014/main" xmlns="" id="{6A88F35A-B672-D94A-9B26-B2FC62C6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コンテンツ プレースホルダー 3">
            <a:extLst>
              <a:ext uri="{FF2B5EF4-FFF2-40B4-BE49-F238E27FC236}">
                <a16:creationId xmlns:a16="http://schemas.microsoft.com/office/drawing/2014/main" xmlns="" id="{0A575B93-DFA9-AD44-A589-EF8981BBF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3554" name="タイトル 1">
            <a:extLst>
              <a:ext uri="{FF2B5EF4-FFF2-40B4-BE49-F238E27FC236}">
                <a16:creationId xmlns:a16="http://schemas.microsoft.com/office/drawing/2014/main" xmlns="" id="{E050DD30-0666-E14B-A593-B4371D8F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コンテンツ プレースホルダー 3">
            <a:extLst>
              <a:ext uri="{FF2B5EF4-FFF2-40B4-BE49-F238E27FC236}">
                <a16:creationId xmlns:a16="http://schemas.microsoft.com/office/drawing/2014/main" xmlns="" id="{A15001B2-007A-154C-A4A1-0D35E7BD6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4578" name="タイトル 1">
            <a:extLst>
              <a:ext uri="{FF2B5EF4-FFF2-40B4-BE49-F238E27FC236}">
                <a16:creationId xmlns:a16="http://schemas.microsoft.com/office/drawing/2014/main" xmlns="" id="{DEBECDEB-DD77-7F4A-8DDD-060B8A50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コンテンツ プレースホルダー 3">
            <a:extLst>
              <a:ext uri="{FF2B5EF4-FFF2-40B4-BE49-F238E27FC236}">
                <a16:creationId xmlns:a16="http://schemas.microsoft.com/office/drawing/2014/main" xmlns="" id="{371D045F-35AE-DC40-B1A3-DFEDA29D9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5602" name="タイトル 1">
            <a:extLst>
              <a:ext uri="{FF2B5EF4-FFF2-40B4-BE49-F238E27FC236}">
                <a16:creationId xmlns:a16="http://schemas.microsoft.com/office/drawing/2014/main" xmlns="" id="{2E464499-90A2-F54A-B521-1A2F7F76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コンテンツ プレースホルダー 3">
            <a:extLst>
              <a:ext uri="{FF2B5EF4-FFF2-40B4-BE49-F238E27FC236}">
                <a16:creationId xmlns:a16="http://schemas.microsoft.com/office/drawing/2014/main" xmlns="" id="{4CBD8255-18BB-B149-A7D5-4F09BC6CE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6626" name="タイトル 1">
            <a:extLst>
              <a:ext uri="{FF2B5EF4-FFF2-40B4-BE49-F238E27FC236}">
                <a16:creationId xmlns:a16="http://schemas.microsoft.com/office/drawing/2014/main" xmlns="" id="{E5094C0E-21F5-2648-99FF-E6C0C3CD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コンテンツ プレースホルダー 3">
            <a:extLst>
              <a:ext uri="{FF2B5EF4-FFF2-40B4-BE49-F238E27FC236}">
                <a16:creationId xmlns:a16="http://schemas.microsoft.com/office/drawing/2014/main" xmlns="" id="{D7B4E7E4-2085-6D4C-B934-056263343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7650" name="タイトル 1">
            <a:extLst>
              <a:ext uri="{FF2B5EF4-FFF2-40B4-BE49-F238E27FC236}">
                <a16:creationId xmlns:a16="http://schemas.microsoft.com/office/drawing/2014/main" xmlns="" id="{8B536D4D-798B-1F41-A1A8-8E2CA5AF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EA79535-3005-B24A-B4B4-75A861FBC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コンテンツ プレースホルダー 3">
            <a:extLst>
              <a:ext uri="{FF2B5EF4-FFF2-40B4-BE49-F238E27FC236}">
                <a16:creationId xmlns:a16="http://schemas.microsoft.com/office/drawing/2014/main" xmlns="" id="{5BF45596-5461-7748-A7C6-B6AF98525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8674" name="タイトル 1">
            <a:extLst>
              <a:ext uri="{FF2B5EF4-FFF2-40B4-BE49-F238E27FC236}">
                <a16:creationId xmlns:a16="http://schemas.microsoft.com/office/drawing/2014/main" xmlns="" id="{9E2A31D5-D325-D04E-998F-97DE6C49F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コンテンツ プレースホルダー 3">
            <a:extLst>
              <a:ext uri="{FF2B5EF4-FFF2-40B4-BE49-F238E27FC236}">
                <a16:creationId xmlns:a16="http://schemas.microsoft.com/office/drawing/2014/main" xmlns="" id="{A692BB20-3999-D045-8306-6186FC409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29698" name="タイトル 1">
            <a:extLst>
              <a:ext uri="{FF2B5EF4-FFF2-40B4-BE49-F238E27FC236}">
                <a16:creationId xmlns:a16="http://schemas.microsoft.com/office/drawing/2014/main" xmlns="" id="{CEF7AB5B-12AB-AF43-8AD1-BFB8BA24F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前照明有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コンテンツ プレースホルダー 3">
            <a:extLst>
              <a:ext uri="{FF2B5EF4-FFF2-40B4-BE49-F238E27FC236}">
                <a16:creationId xmlns:a16="http://schemas.microsoft.com/office/drawing/2014/main" xmlns="" id="{B87BFC74-4C9D-6F48-9391-3CD02FCC9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0722" name="タイトル 1">
            <a:extLst>
              <a:ext uri="{FF2B5EF4-FFF2-40B4-BE49-F238E27FC236}">
                <a16:creationId xmlns:a16="http://schemas.microsoft.com/office/drawing/2014/main" xmlns="" id="{C7804DA8-09CA-0749-8513-E278D1BE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コンテンツ プレースホルダー 3">
            <a:extLst>
              <a:ext uri="{FF2B5EF4-FFF2-40B4-BE49-F238E27FC236}">
                <a16:creationId xmlns:a16="http://schemas.microsoft.com/office/drawing/2014/main" xmlns="" id="{2A1E1CB8-BB85-FD4C-83F8-87BC89B51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1746" name="タイトル 1">
            <a:extLst>
              <a:ext uri="{FF2B5EF4-FFF2-40B4-BE49-F238E27FC236}">
                <a16:creationId xmlns:a16="http://schemas.microsoft.com/office/drawing/2014/main" xmlns="" id="{7648C656-CBCB-BB4D-97C9-8F71A6A5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コンテンツ プレースホルダー 3">
            <a:extLst>
              <a:ext uri="{FF2B5EF4-FFF2-40B4-BE49-F238E27FC236}">
                <a16:creationId xmlns:a16="http://schemas.microsoft.com/office/drawing/2014/main" xmlns="" id="{1270AB9C-0861-7747-872C-706CE6C02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2770" name="タイトル 1">
            <a:extLst>
              <a:ext uri="{FF2B5EF4-FFF2-40B4-BE49-F238E27FC236}">
                <a16:creationId xmlns:a16="http://schemas.microsoft.com/office/drawing/2014/main" xmlns="" id="{C0896AA4-062B-7E40-937A-C62D2839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コンテンツ プレースホルダー 3">
            <a:extLst>
              <a:ext uri="{FF2B5EF4-FFF2-40B4-BE49-F238E27FC236}">
                <a16:creationId xmlns:a16="http://schemas.microsoft.com/office/drawing/2014/main" xmlns="" id="{A7C56014-EAB0-714F-AB72-48A6ECACA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3794" name="タイトル 1">
            <a:extLst>
              <a:ext uri="{FF2B5EF4-FFF2-40B4-BE49-F238E27FC236}">
                <a16:creationId xmlns:a16="http://schemas.microsoft.com/office/drawing/2014/main" xmlns="" id="{AA393154-B524-9C42-836F-003EEE482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コンテンツ プレースホルダー 3">
            <a:extLst>
              <a:ext uri="{FF2B5EF4-FFF2-40B4-BE49-F238E27FC236}">
                <a16:creationId xmlns:a16="http://schemas.microsoft.com/office/drawing/2014/main" xmlns="" id="{ADC8B1DE-51A8-4042-8B17-73E49B4AD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4818" name="タイトル 1">
            <a:extLst>
              <a:ext uri="{FF2B5EF4-FFF2-40B4-BE49-F238E27FC236}">
                <a16:creationId xmlns:a16="http://schemas.microsoft.com/office/drawing/2014/main" xmlns="" id="{F991FBB9-ADDA-3348-BF23-53C145C8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コンテンツ プレースホルダー 3">
            <a:extLst>
              <a:ext uri="{FF2B5EF4-FFF2-40B4-BE49-F238E27FC236}">
                <a16:creationId xmlns:a16="http://schemas.microsoft.com/office/drawing/2014/main" xmlns="" id="{18481444-8D3B-6743-A12E-AEDF91464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5842" name="タイトル 1">
            <a:extLst>
              <a:ext uri="{FF2B5EF4-FFF2-40B4-BE49-F238E27FC236}">
                <a16:creationId xmlns:a16="http://schemas.microsoft.com/office/drawing/2014/main" xmlns="" id="{CA0A7492-360A-2549-B2E2-E408B665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コンテンツ プレースホルダー 3">
            <a:extLst>
              <a:ext uri="{FF2B5EF4-FFF2-40B4-BE49-F238E27FC236}">
                <a16:creationId xmlns:a16="http://schemas.microsoft.com/office/drawing/2014/main" xmlns="" id="{EBAA6F40-C03F-F945-BFB2-FE6D022CD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6866" name="タイトル 1">
            <a:extLst>
              <a:ext uri="{FF2B5EF4-FFF2-40B4-BE49-F238E27FC236}">
                <a16:creationId xmlns:a16="http://schemas.microsoft.com/office/drawing/2014/main" xmlns="" id="{AB45B47E-89E4-6847-9F78-3574343D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コンテンツ プレースホルダー 3">
            <a:extLst>
              <a:ext uri="{FF2B5EF4-FFF2-40B4-BE49-F238E27FC236}">
                <a16:creationId xmlns:a16="http://schemas.microsoft.com/office/drawing/2014/main" xmlns="" id="{A1712B63-A495-F343-B655-86D75D7B5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7890" name="タイトル 1">
            <a:extLst>
              <a:ext uri="{FF2B5EF4-FFF2-40B4-BE49-F238E27FC236}">
                <a16:creationId xmlns:a16="http://schemas.microsoft.com/office/drawing/2014/main" xmlns="" id="{0AE470FD-2EF4-914B-B935-4F72336B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コンテンツ プレースホルダー 2">
            <a:extLst>
              <a:ext uri="{FF2B5EF4-FFF2-40B4-BE49-F238E27FC236}">
                <a16:creationId xmlns:a16="http://schemas.microsoft.com/office/drawing/2014/main" xmlns="" id="{A0C5A670-4B60-CE45-8839-30E1CEA1E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2"/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/>
              <a:t>ＦＤ講習会へようこそ</a:t>
            </a:r>
            <a:endParaRPr lang="en-US" altLang="ja-JP" sz="440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開始まで少々お待ちください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コンテンツ プレースホルダー 3">
            <a:extLst>
              <a:ext uri="{FF2B5EF4-FFF2-40B4-BE49-F238E27FC236}">
                <a16:creationId xmlns:a16="http://schemas.microsoft.com/office/drawing/2014/main" xmlns="" id="{ADCCB4B0-EE05-D94E-8341-ADC0BFA6B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8914" name="タイトル 1">
            <a:extLst>
              <a:ext uri="{FF2B5EF4-FFF2-40B4-BE49-F238E27FC236}">
                <a16:creationId xmlns:a16="http://schemas.microsoft.com/office/drawing/2014/main" xmlns="" id="{52044264-B498-C947-A8E1-CE462CAD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Ｐ明朝体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コンテンツ プレースホルダー 3">
            <a:extLst>
              <a:ext uri="{FF2B5EF4-FFF2-40B4-BE49-F238E27FC236}">
                <a16:creationId xmlns:a16="http://schemas.microsoft.com/office/drawing/2014/main" xmlns="" id="{28E2FBE9-E947-104B-8E9C-061B57B65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39938" name="タイトル 1">
            <a:extLst>
              <a:ext uri="{FF2B5EF4-FFF2-40B4-BE49-F238E27FC236}">
                <a16:creationId xmlns:a16="http://schemas.microsoft.com/office/drawing/2014/main" xmlns="" id="{FBB6658D-2280-654B-ADCA-F676D636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２４ポイント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コンテンツ プレースホルダー 3">
            <a:extLst>
              <a:ext uri="{FF2B5EF4-FFF2-40B4-BE49-F238E27FC236}">
                <a16:creationId xmlns:a16="http://schemas.microsoft.com/office/drawing/2014/main" xmlns="" id="{B77978EE-6AE2-1843-B71D-F7501F7DA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40962" name="タイトル 1">
            <a:extLst>
              <a:ext uri="{FF2B5EF4-FFF2-40B4-BE49-F238E27FC236}">
                <a16:creationId xmlns:a16="http://schemas.microsoft.com/office/drawing/2014/main" xmlns="" id="{9492482C-1E77-FB46-B1BE-EF595321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３６ポイント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コンテンツ プレースホルダー 3">
            <a:extLst>
              <a:ext uri="{FF2B5EF4-FFF2-40B4-BE49-F238E27FC236}">
                <a16:creationId xmlns:a16="http://schemas.microsoft.com/office/drawing/2014/main" xmlns="" id="{A69E91BA-A20A-D84A-B211-51862664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549275"/>
            <a:ext cx="9937750" cy="6627813"/>
          </a:xfrm>
        </p:spPr>
      </p:pic>
      <p:sp>
        <p:nvSpPr>
          <p:cNvPr id="41986" name="タイトル 1">
            <a:extLst>
              <a:ext uri="{FF2B5EF4-FFF2-40B4-BE49-F238E27FC236}">
                <a16:creationId xmlns:a16="http://schemas.microsoft.com/office/drawing/2014/main" xmlns="" id="{681AE843-38F6-8040-9165-61EF0E76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3538" y="3175"/>
            <a:ext cx="9871076" cy="1143000"/>
          </a:xfrm>
          <a:solidFill>
            <a:schemeClr val="bg2"/>
          </a:solidFill>
        </p:spPr>
        <p:txBody>
          <a:bodyPr/>
          <a:lstStyle/>
          <a:p>
            <a:r>
              <a:rPr lang="ja-JP" altLang="en-US"/>
              <a:t>４８ポイント</a:t>
            </a:r>
            <a:r>
              <a:rPr lang="en-US" altLang="ja-JP"/>
              <a:t> </a:t>
            </a:r>
            <a:r>
              <a:rPr lang="ja-JP" altLang="en-US"/>
              <a:t>Ｐゴシック体</a:t>
            </a:r>
            <a:r>
              <a:rPr lang="en-US" altLang="ja-JP"/>
              <a:t> 〔</a:t>
            </a:r>
            <a:r>
              <a:rPr lang="ja-JP" altLang="en-US"/>
              <a:t>前照明なし</a:t>
            </a:r>
            <a:r>
              <a:rPr lang="en-US" altLang="ja-JP"/>
              <a:t>〕</a:t>
            </a:r>
            <a:endParaRPr lang="ja-JP" alt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タイトル 1">
            <a:extLst>
              <a:ext uri="{FF2B5EF4-FFF2-40B4-BE49-F238E27FC236}">
                <a16:creationId xmlns:a16="http://schemas.microsoft.com/office/drawing/2014/main" xmlns="" id="{5B3740CB-215D-D245-A7BE-224C2707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76802" name="コンテンツ プレースホルダー 2">
            <a:extLst>
              <a:ext uri="{FF2B5EF4-FFF2-40B4-BE49-F238E27FC236}">
                <a16:creationId xmlns:a16="http://schemas.microsoft.com/office/drawing/2014/main" xmlns="" id="{163A734B-C6B9-BF4C-81B6-BA51A2715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5400"/>
              <a:t>黒背景に白文字</a:t>
            </a:r>
            <a:r>
              <a:rPr lang="en-US" altLang="ja-JP" sz="5400"/>
              <a:t/>
            </a:r>
            <a:br>
              <a:rPr lang="en-US" altLang="ja-JP" sz="5400"/>
            </a:br>
            <a:r>
              <a:rPr lang="ja-JP" altLang="en-US" sz="5400"/>
              <a:t>黒背景に白文字</a:t>
            </a:r>
            <a:r>
              <a:rPr lang="en-US" altLang="ja-JP" sz="5400"/>
              <a:t/>
            </a:r>
            <a:br>
              <a:rPr lang="en-US" altLang="ja-JP" sz="5400"/>
            </a:br>
            <a:r>
              <a:rPr lang="ja-JP" altLang="en-US" sz="5400"/>
              <a:t>黒背景に白文字</a:t>
            </a:r>
            <a:r>
              <a:rPr lang="en-US" altLang="ja-JP" sz="5400"/>
              <a:t/>
            </a:r>
            <a:br>
              <a:rPr lang="en-US" altLang="ja-JP" sz="5400"/>
            </a:br>
            <a:r>
              <a:rPr lang="ja-JP" altLang="en-US" sz="5400"/>
              <a:t>黒背景に白文字</a:t>
            </a:r>
            <a:r>
              <a:rPr lang="en-US" altLang="ja-JP" sz="5400"/>
              <a:t/>
            </a:r>
            <a:br>
              <a:rPr lang="en-US" altLang="ja-JP" sz="5400"/>
            </a:br>
            <a:r>
              <a:rPr lang="ja-JP" altLang="en-US" sz="5400"/>
              <a:t>黒背景に白文字</a:t>
            </a:r>
          </a:p>
        </p:txBody>
      </p:sp>
    </p:spTree>
  </p:cSld>
  <p:clrMapOvr>
    <a:masterClrMapping/>
  </p:clrMapOvr>
  <p:transition xmlns:p14="http://schemas.microsoft.com/office/powerpoint/2010/main" spd="slow">
    <p:blinds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タイトル 1">
            <a:extLst>
              <a:ext uri="{FF2B5EF4-FFF2-40B4-BE49-F238E27FC236}">
                <a16:creationId xmlns:a16="http://schemas.microsoft.com/office/drawing/2014/main" xmlns="" id="{EC738FCC-7C30-C44C-B1AE-6E4DA761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77827" name="コンテンツ プレースホルダー 2">
            <a:extLst>
              <a:ext uri="{FF2B5EF4-FFF2-40B4-BE49-F238E27FC236}">
                <a16:creationId xmlns:a16="http://schemas.microsoft.com/office/drawing/2014/main" xmlns="" id="{F7307DDA-7460-574F-88F6-A913E8658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5400">
                <a:solidFill>
                  <a:schemeClr val="bg1"/>
                </a:solidFill>
              </a:rPr>
              <a:t>白背景に黒文字</a:t>
            </a:r>
            <a:r>
              <a:rPr lang="en-US" altLang="ja-JP" sz="5400">
                <a:solidFill>
                  <a:schemeClr val="bg1"/>
                </a:solidFill>
              </a:rPr>
              <a:t/>
            </a:r>
            <a:br>
              <a:rPr lang="en-US" altLang="ja-JP" sz="5400">
                <a:solidFill>
                  <a:schemeClr val="bg1"/>
                </a:solidFill>
              </a:rPr>
            </a:br>
            <a:r>
              <a:rPr lang="ja-JP" altLang="en-US" sz="5400">
                <a:solidFill>
                  <a:schemeClr val="bg1"/>
                </a:solidFill>
              </a:rPr>
              <a:t>白背景に黒文字</a:t>
            </a:r>
            <a:r>
              <a:rPr lang="en-US" altLang="ja-JP" sz="5400">
                <a:solidFill>
                  <a:schemeClr val="bg1"/>
                </a:solidFill>
              </a:rPr>
              <a:t/>
            </a:r>
            <a:br>
              <a:rPr lang="en-US" altLang="ja-JP" sz="5400">
                <a:solidFill>
                  <a:schemeClr val="bg1"/>
                </a:solidFill>
              </a:rPr>
            </a:br>
            <a:r>
              <a:rPr lang="ja-JP" altLang="en-US" sz="5400">
                <a:solidFill>
                  <a:schemeClr val="bg1"/>
                </a:solidFill>
              </a:rPr>
              <a:t>白背景に黒文字</a:t>
            </a:r>
            <a:r>
              <a:rPr lang="en-US" altLang="ja-JP" sz="5400">
                <a:solidFill>
                  <a:schemeClr val="bg1"/>
                </a:solidFill>
              </a:rPr>
              <a:t/>
            </a:r>
            <a:br>
              <a:rPr lang="en-US" altLang="ja-JP" sz="5400">
                <a:solidFill>
                  <a:schemeClr val="bg1"/>
                </a:solidFill>
              </a:rPr>
            </a:br>
            <a:r>
              <a:rPr lang="ja-JP" altLang="en-US" sz="5400">
                <a:solidFill>
                  <a:schemeClr val="bg1"/>
                </a:solidFill>
              </a:rPr>
              <a:t>白背景に黒文字</a:t>
            </a:r>
            <a:r>
              <a:rPr lang="en-US" altLang="ja-JP" sz="5400">
                <a:solidFill>
                  <a:schemeClr val="bg1"/>
                </a:solidFill>
              </a:rPr>
              <a:t/>
            </a:r>
            <a:br>
              <a:rPr lang="en-US" altLang="ja-JP" sz="5400">
                <a:solidFill>
                  <a:schemeClr val="bg1"/>
                </a:solidFill>
              </a:rPr>
            </a:br>
            <a:r>
              <a:rPr lang="ja-JP" altLang="en-US" sz="5400">
                <a:solidFill>
                  <a:schemeClr val="bg1"/>
                </a:solidFill>
              </a:rPr>
              <a:t>白背景に黒文字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タイトル 1">
            <a:extLst>
              <a:ext uri="{FF2B5EF4-FFF2-40B4-BE49-F238E27FC236}">
                <a16:creationId xmlns:a16="http://schemas.microsoft.com/office/drawing/2014/main" xmlns="" id="{255B5A39-EC65-F540-AD03-C7F11911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78850" name="コンテンツ プレースホルダー 2">
            <a:extLst>
              <a:ext uri="{FF2B5EF4-FFF2-40B4-BE49-F238E27FC236}">
                <a16:creationId xmlns:a16="http://schemas.microsoft.com/office/drawing/2014/main" xmlns="" id="{FA4E26E5-A801-9E48-A52A-346A0DECC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/>
              <a:t>黒背景に白文字。黒背景に白文字。黒背景に白文字。黒背景に白文字。黒背景に白文字。黒背景に白文字。黒背景に白文字。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タイトル 1">
            <a:extLst>
              <a:ext uri="{FF2B5EF4-FFF2-40B4-BE49-F238E27FC236}">
                <a16:creationId xmlns:a16="http://schemas.microsoft.com/office/drawing/2014/main" xmlns="" id="{EB1C385E-C865-C74F-9834-3BCF8613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79875" name="コンテンツ プレースホルダー 2">
            <a:extLst>
              <a:ext uri="{FF2B5EF4-FFF2-40B4-BE49-F238E27FC236}">
                <a16:creationId xmlns:a16="http://schemas.microsoft.com/office/drawing/2014/main" xmlns="" id="{4F06E564-15A4-5A49-976E-9E6EF8886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>
                <a:solidFill>
                  <a:srgbClr val="000000"/>
                </a:solidFill>
              </a:rPr>
              <a:t>白背景に黒文字。白背景に黒文字。白背景に黒文字。白背景に黒文字。白背景に黒文字。白背景に黒文字。白背景に黒文字。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タイトル 1">
            <a:extLst>
              <a:ext uri="{FF2B5EF4-FFF2-40B4-BE49-F238E27FC236}">
                <a16:creationId xmlns:a16="http://schemas.microsoft.com/office/drawing/2014/main" xmlns="" id="{95CF06C7-432C-234A-88D3-BBC411B7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80898" name="コンテンツ プレースホルダー 2">
            <a:extLst>
              <a:ext uri="{FF2B5EF4-FFF2-40B4-BE49-F238E27FC236}">
                <a16:creationId xmlns:a16="http://schemas.microsoft.com/office/drawing/2014/main" xmlns="" id="{9485CBD6-4CFA-884E-82DD-1DA321A2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/>
              <a:t>黒背景に白文字。黒背景に白文字。黒背景に白文字。黒背景に白文字。黒背景に白文字。黒背景に白文字。黒背景に白文字。黒背景に白文字。黒背景に白文字。黒背景に白文字。黒背景に白文字。黒背景に白文字。黒背景に白文字。黒背景に白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タイトル 1">
            <a:extLst>
              <a:ext uri="{FF2B5EF4-FFF2-40B4-BE49-F238E27FC236}">
                <a16:creationId xmlns:a16="http://schemas.microsoft.com/office/drawing/2014/main" xmlns="" id="{108A91E2-D099-424A-90E3-FA316102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81923" name="コンテンツ プレースホルダー 2">
            <a:extLst>
              <a:ext uri="{FF2B5EF4-FFF2-40B4-BE49-F238E27FC236}">
                <a16:creationId xmlns:a16="http://schemas.microsoft.com/office/drawing/2014/main" xmlns="" id="{9A9BF8AF-8878-C14A-84F4-323F25AB2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solidFill>
                  <a:srgbClr val="000000"/>
                </a:solidFill>
              </a:rPr>
              <a:t>白背景に黒文字。白背景に黒文字。白背景に黒文字。白背景に黒文字。白背景に黒文字。白背景に黒文字。白背景に黒文字。白背景に黒文字。白背景に黒文字。白背景に黒文字。白背景に黒文字。白背景に黒文字。白背景に黒文字。白背景に黒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8D83A2A-7078-1A40-807F-F6B7AF65F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125"/>
            <a:ext cx="8229600" cy="2317750"/>
          </a:xfrm>
          <a:solidFill>
            <a:schemeClr val="bg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この講習会は、スクリーン前のカメラで</a:t>
            </a:r>
            <a:endParaRPr lang="en-US" altLang="ja-JP" dirty="0"/>
          </a:p>
          <a:p>
            <a:pPr marL="0" indent="0" algn="ctr">
              <a:buFont typeface="Arial" charset="0"/>
              <a:buNone/>
              <a:defRPr/>
            </a:pPr>
            <a:r>
              <a:rPr lang="ja-JP" altLang="en-US" dirty="0"/>
              <a:t>投影内容を録画しています</a:t>
            </a:r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 spd="slow" advTm="10000">
    <p:blinds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タイトル 1">
            <a:extLst>
              <a:ext uri="{FF2B5EF4-FFF2-40B4-BE49-F238E27FC236}">
                <a16:creationId xmlns:a16="http://schemas.microsoft.com/office/drawing/2014/main" xmlns="" id="{F238B27B-54C2-2043-8083-D80C852C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571FD4E-5E37-534E-B72A-D2A1A01B3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4000" dirty="0">
                <a:solidFill>
                  <a:srgbClr val="7F7F7F"/>
                </a:solidFill>
              </a:rPr>
              <a:t>白背景に灰文字。白背景に灰文字。白背景に灰文字。白背景に灰文字。白背景に灰文字。白背景に灰文字。白背景に灰文字。白背景に灰文字。白背景に灰文字。白背景に灰文字。白背景に灰文字。白背景に灰文字。白背景に灰文字。白背景に灰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タイトル 1">
            <a:extLst>
              <a:ext uri="{FF2B5EF4-FFF2-40B4-BE49-F238E27FC236}">
                <a16:creationId xmlns:a16="http://schemas.microsoft.com/office/drawing/2014/main" xmlns="" id="{EA1B31B0-1E30-D445-B673-AFEAB340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83971" name="コンテンツ プレースホルダー 2">
            <a:extLst>
              <a:ext uri="{FF2B5EF4-FFF2-40B4-BE49-F238E27FC236}">
                <a16:creationId xmlns:a16="http://schemas.microsoft.com/office/drawing/2014/main" xmlns="" id="{0BC6178A-7E6D-D546-B459-B047A4CFD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solidFill>
                  <a:srgbClr val="000000"/>
                </a:solidFill>
              </a:rPr>
              <a:t>白背景に黒文字。白背景に黒文字。白背景に黒文字。白背景に黒文字。白背景に黒文字。白背景に黒文字。白背景に黒文字。白背景に黒文字。白背景に黒文字。白背景に黒文字。白背景に黒文字。白背景に黒文字。白背景に黒文字。白背景に黒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タイトル 1">
            <a:extLst>
              <a:ext uri="{FF2B5EF4-FFF2-40B4-BE49-F238E27FC236}">
                <a16:creationId xmlns:a16="http://schemas.microsoft.com/office/drawing/2014/main" xmlns="" id="{B8B7C6B2-B3DB-6544-8612-2568618F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940622A-116B-2E4D-AB49-A544EC9CC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4000" dirty="0">
                <a:solidFill>
                  <a:srgbClr val="7F7F7F"/>
                </a:solidFill>
              </a:rPr>
              <a:t>白背景に灰文字。白背景に灰文字。白背景に灰文字。白背景に灰文字。白背景に灰文字。白背景に灰文字。白背景に灰文字。白背景に灰文字。白背景に灰文字。白背景に灰文字。白背景に灰文字。白背景に灰文字。白背景に灰文字。白背景に灰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タイトル 1">
            <a:extLst>
              <a:ext uri="{FF2B5EF4-FFF2-40B4-BE49-F238E27FC236}">
                <a16:creationId xmlns:a16="http://schemas.microsoft.com/office/drawing/2014/main" xmlns="" id="{B8B7C6B2-B3DB-6544-8612-2568618F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>
                <a:sym typeface="Wingdings" pitchFamily="2" charset="2"/>
              </a:rPr>
              <a:t>教室の明るさと、文字の色、背景色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940622A-116B-2E4D-AB49-A544EC9CC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/>
              <a:t>文字と背景の色の合計は</a:t>
            </a:r>
            <a:r>
              <a:rPr lang="ja-JP" altLang="en-US" sz="4000" u="sng" dirty="0"/>
              <a:t>３・４色</a:t>
            </a:r>
            <a:r>
              <a:rPr lang="ja-JP" altLang="en-US" sz="4000" dirty="0"/>
              <a:t>程度</a:t>
            </a:r>
            <a:endParaRPr lang="en-US" altLang="ja-JP" sz="40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000" dirty="0">
              <a:solidFill>
                <a:srgbClr val="7F7F7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000" dirty="0">
                <a:solidFill>
                  <a:srgbClr val="FFFFFF"/>
                </a:solidFill>
              </a:rPr>
              <a:t>■</a:t>
            </a:r>
            <a:r>
              <a:rPr lang="ja-JP" altLang="en-US" sz="4000" dirty="0">
                <a:solidFill>
                  <a:srgbClr val="FFFFFF"/>
                </a:solidFill>
              </a:rPr>
              <a:t>背景（白／黒）</a:t>
            </a:r>
            <a:endParaRPr lang="en-US" altLang="ja-JP" sz="4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altLang="ja-JP" sz="4000" dirty="0">
                <a:solidFill>
                  <a:schemeClr val="bg2"/>
                </a:solidFill>
              </a:rPr>
              <a:t>■</a:t>
            </a:r>
            <a:r>
              <a:rPr lang="ja-JP" altLang="en-US" sz="4000" dirty="0">
                <a:solidFill>
                  <a:schemeClr val="bg2"/>
                </a:solidFill>
              </a:rPr>
              <a:t>強調色</a:t>
            </a:r>
            <a:r>
              <a:rPr lang="en-US" altLang="ja-JP" sz="4000" dirty="0">
                <a:solidFill>
                  <a:schemeClr val="bg2"/>
                </a:solidFill>
              </a:rPr>
              <a:t>①</a:t>
            </a:r>
          </a:p>
          <a:p>
            <a:pPr marL="0" indent="0">
              <a:buNone/>
            </a:pPr>
            <a:r>
              <a:rPr lang="en-US" altLang="ja-JP" sz="4000" dirty="0">
                <a:solidFill>
                  <a:srgbClr val="FF0000"/>
                </a:solidFill>
              </a:rPr>
              <a:t>■</a:t>
            </a:r>
            <a:r>
              <a:rPr lang="ja-JP" altLang="en-US" sz="4000" dirty="0">
                <a:solidFill>
                  <a:srgbClr val="FF0000"/>
                </a:solidFill>
              </a:rPr>
              <a:t>強調色</a:t>
            </a:r>
            <a:r>
              <a:rPr lang="en-US" altLang="ja-JP" sz="4000" dirty="0">
                <a:solidFill>
                  <a:srgbClr val="FF0000"/>
                </a:solidFill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42236324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タイトル 1">
            <a:extLst>
              <a:ext uri="{FF2B5EF4-FFF2-40B4-BE49-F238E27FC236}">
                <a16:creationId xmlns:a16="http://schemas.microsoft.com/office/drawing/2014/main" xmlns="" id="{AA772376-0CB6-C44F-A7F0-121867D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86018" name="コンテンツ プレースホルダー 2">
            <a:extLst>
              <a:ext uri="{FF2B5EF4-FFF2-40B4-BE49-F238E27FC236}">
                <a16:creationId xmlns:a16="http://schemas.microsoft.com/office/drawing/2014/main" xmlns="" id="{D661B9A5-B5AC-BE4C-812A-779F1CD7E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2317750"/>
            <a:ext cx="8445500" cy="2222500"/>
          </a:xfrm>
          <a:solidFill>
            <a:srgbClr val="FF0000"/>
          </a:solidFill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Wingdings" pitchFamily="2" charset="2"/>
                <a:sym typeface="Wingdings" pitchFamily="2" charset="2"/>
              </a:rPr>
              <a:t></a:t>
            </a:r>
            <a:r>
              <a:rPr lang="en-US" altLang="ja-JP" sz="4000">
                <a:sym typeface="Wingdings" pitchFamily="2" charset="2"/>
              </a:rPr>
              <a:t> </a:t>
            </a:r>
            <a:r>
              <a:rPr lang="ja-JP" altLang="en-US" sz="4000">
                <a:sym typeface="Wingdings" pitchFamily="2" charset="2"/>
              </a:rPr>
              <a:t>チェック</a:t>
            </a:r>
            <a:r>
              <a:rPr lang="en-US" altLang="ja-JP" sz="4000">
                <a:sym typeface="Wingdings" pitchFamily="2" charset="2"/>
              </a:rPr>
              <a:t>②</a:t>
            </a:r>
            <a:br>
              <a:rPr lang="en-US" altLang="ja-JP" sz="4000">
                <a:sym typeface="Wingdings" pitchFamily="2" charset="2"/>
              </a:rPr>
            </a:br>
            <a:r>
              <a:rPr lang="ja-JP" altLang="en-US" sz="4000">
                <a:sym typeface="Wingdings" pitchFamily="2" charset="2"/>
              </a:rPr>
              <a:t>フォントの種類</a:t>
            </a:r>
            <a:endParaRPr lang="ja-JP" altLang="en-US" sz="400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01600" y="81280"/>
            <a:ext cx="1158240" cy="772160"/>
            <a:chOff x="101600" y="81280"/>
            <a:chExt cx="1158240" cy="772160"/>
          </a:xfrm>
        </p:grpSpPr>
        <p:sp>
          <p:nvSpPr>
            <p:cNvPr id="5" name="1 つの角を切り取った四角形 4"/>
            <p:cNvSpPr/>
            <p:nvPr/>
          </p:nvSpPr>
          <p:spPr>
            <a:xfrm flipV="1">
              <a:off x="101600" y="81280"/>
              <a:ext cx="1158240" cy="772160"/>
            </a:xfrm>
            <a:prstGeom prst="snip1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13360" y="81280"/>
              <a:ext cx="9340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/>
                <a:t>❸</a:t>
              </a:r>
              <a:endParaRPr kumimoji="1" lang="ja-JP" altLang="en-US" sz="4400" dirty="0"/>
            </a:p>
          </p:txBody>
        </p:sp>
      </p:grpSp>
    </p:spTree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タイトル 1">
            <a:extLst>
              <a:ext uri="{FF2B5EF4-FFF2-40B4-BE49-F238E27FC236}">
                <a16:creationId xmlns:a16="http://schemas.microsoft.com/office/drawing/2014/main" xmlns="" id="{38AD0081-F9C2-9940-9E1B-BAB0D855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フォントの種類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BBF5A945-DE47-9742-8E0B-8A42338A7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solidFill>
                  <a:srgbClr val="7F7F7F"/>
                </a:solidFill>
              </a:rPr>
              <a:t>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F06B56E3-BEBB-3F4D-9EF5-825A9C5F0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3457575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ＭＳ　Ｐゴシック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タイトル 1">
            <a:extLst>
              <a:ext uri="{FF2B5EF4-FFF2-40B4-BE49-F238E27FC236}">
                <a16:creationId xmlns:a16="http://schemas.microsoft.com/office/drawing/2014/main" xmlns="" id="{85CAD64B-0849-D649-BD5F-2DDB94ED7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フォントの種類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C6E4476-C0B7-3B46-9864-647C4FC7D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>
                <a:solidFill>
                  <a:srgbClr val="7F7F7F"/>
                </a:solidFill>
              </a:rPr>
              <a:t>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タイトル 1">
            <a:extLst>
              <a:ext uri="{FF2B5EF4-FFF2-40B4-BE49-F238E27FC236}">
                <a16:creationId xmlns:a16="http://schemas.microsoft.com/office/drawing/2014/main" xmlns="" id="{4447F987-26B9-CC48-87A3-85D7BA32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フォントの種類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3D1BDCAF-EB3E-D649-87DB-6A9985D5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solidFill>
                  <a:srgbClr val="7F7F7F"/>
                </a:solidFill>
              </a:rPr>
              <a:t>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文字。２４ポイントの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タイトル 1">
            <a:extLst>
              <a:ext uri="{FF2B5EF4-FFF2-40B4-BE49-F238E27FC236}">
                <a16:creationId xmlns:a16="http://schemas.microsoft.com/office/drawing/2014/main" xmlns="" id="{1308AF02-48E8-A848-9F86-A5DCC2DF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フォントの種類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9A517D13-D31B-7847-8317-94B91BEBA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solidFill>
                  <a:srgbClr val="7F7F7F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４０ポイントの文字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580B3156-8304-6C42-9495-FB95B1803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2774950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000"/>
              <a:t>ＭＳ　Ｐ明朝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タイトル 1">
            <a:extLst>
              <a:ext uri="{FF2B5EF4-FFF2-40B4-BE49-F238E27FC236}">
                <a16:creationId xmlns:a16="http://schemas.microsoft.com/office/drawing/2014/main" xmlns="" id="{8CB864B5-CA48-7441-89DB-5FF9F3DB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0000"/>
          </a:solidFill>
        </p:spPr>
        <p:txBody>
          <a:bodyPr/>
          <a:lstStyle/>
          <a:p>
            <a:r>
              <a:rPr lang="ja-JP" altLang="en-US"/>
              <a:t>フォントの種類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82D78F5-3024-3140-A898-7A05198E8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ja-JP" altLang="en-US">
                <a:solidFill>
                  <a:srgbClr val="7F7F7F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３２ポイントの文字。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3120</Words>
  <Application>Microsoft Macintosh PowerPoint</Application>
  <PresentationFormat>画面に合わせる (4:3)</PresentationFormat>
  <Paragraphs>318</Paragraphs>
  <Slides>120</Slides>
  <Notes>10</Notes>
  <HiddenSlides>0</HiddenSlides>
  <MMClips>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120</vt:i4>
      </vt:variant>
    </vt:vector>
  </HeadingPairs>
  <TitlesOfParts>
    <vt:vector size="121" baseType="lpstr"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講師紹介</vt:lpstr>
      <vt:lpstr>PowerPoint の使用目的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杉並区について</vt:lpstr>
      <vt:lpstr>杉並区内の有名なところ</vt:lpstr>
      <vt:lpstr>杉並区内の有名なお祭り</vt:lpstr>
      <vt:lpstr>PowerPoint プレゼンテーション</vt:lpstr>
      <vt:lpstr>PowerPoint プレゼンテーション</vt:lpstr>
      <vt:lpstr>東京都杉並区</vt:lpstr>
      <vt:lpstr>杉並区の概要</vt:lpstr>
      <vt:lpstr>杉並区の主な産業</vt:lpstr>
      <vt:lpstr>杉並区の主な産業</vt:lpstr>
      <vt:lpstr>杉並区の主な産業</vt:lpstr>
      <vt:lpstr>杉並区内の有名なところ</vt:lpstr>
      <vt:lpstr>杉並区内の有名なところ</vt:lpstr>
      <vt:lpstr>杉並区内の有名なお祭り</vt:lpstr>
      <vt:lpstr>杉並区内の有名なお祭り</vt:lpstr>
      <vt:lpstr>PowerPoint プレゼンテーション</vt:lpstr>
      <vt:lpstr>PowerPoint プレゼンテーション</vt:lpstr>
      <vt:lpstr>パワポ死</vt:lpstr>
      <vt:lpstr>パワポ死が発生してしまう理由</vt:lpstr>
      <vt:lpstr>パワーポイントの授業が眠い理由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２４ポイント Ｐ明朝体 〔前照明有〕</vt:lpstr>
      <vt:lpstr>３６ポイント Ｐ明朝体 〔前照明有〕</vt:lpstr>
      <vt:lpstr>４８ポイント Ｐ明朝体 〔前照明有〕</vt:lpstr>
      <vt:lpstr>２４ポイント Ｐゴシック体 〔前照明有〕</vt:lpstr>
      <vt:lpstr>３６ポイント Ｐゴシック体 〔前照明有〕</vt:lpstr>
      <vt:lpstr>４８ポイント Ｐゴシック体 〔前照明有〕</vt:lpstr>
      <vt:lpstr>２４ポイント Ｐ明朝体 〔前照明有〕</vt:lpstr>
      <vt:lpstr>３６ポイント Ｐ明朝体 〔前照明有〕</vt:lpstr>
      <vt:lpstr>４８ポイント Ｐ明朝体 〔前照明有〕</vt:lpstr>
      <vt:lpstr>２４ポイント Ｐゴシック体 〔前照明有〕</vt:lpstr>
      <vt:lpstr>３６ポイント Ｐゴシック体 〔前照明有〕</vt:lpstr>
      <vt:lpstr>４８ポイント Ｐゴシック体 〔前照明有〕</vt:lpstr>
      <vt:lpstr>２４ポイント Ｐ明朝体 〔前照明なし〕</vt:lpstr>
      <vt:lpstr>３６ポイント Ｐ明朝体 〔前照明なし〕</vt:lpstr>
      <vt:lpstr>４８ポイント Ｐ明朝体 〔前照明なし〕</vt:lpstr>
      <vt:lpstr>２４ポイント Ｐゴシック体 〔前照明なし〕</vt:lpstr>
      <vt:lpstr>３６ポイント Ｐゴシック体 〔前照明なし〕</vt:lpstr>
      <vt:lpstr>４８ポイント Ｐゴシック体 〔前照明なし〕</vt:lpstr>
      <vt:lpstr>２４ポイント Ｐ明朝体 〔前照明なし〕</vt:lpstr>
      <vt:lpstr>３６ポイント Ｐ明朝体 〔前照明なし〕</vt:lpstr>
      <vt:lpstr>４８ポイント Ｐ明朝体 〔前照明なし〕</vt:lpstr>
      <vt:lpstr>２４ポイント Ｐゴシック体 〔前照明なし〕</vt:lpstr>
      <vt:lpstr>３６ポイント Ｐゴシック体 〔前照明なし〕</vt:lpstr>
      <vt:lpstr>４８ポイント Ｐゴシック体 〔前照明なし〕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教室の明るさと、文字の色、背景色</vt:lpstr>
      <vt:lpstr>PowerPoint プレゼンテーション</vt:lpstr>
      <vt:lpstr>フォントの種類</vt:lpstr>
      <vt:lpstr>フォントの種類</vt:lpstr>
      <vt:lpstr>フォントの種類</vt:lpstr>
      <vt:lpstr>フォントの種類</vt:lpstr>
      <vt:lpstr>フォントの種類</vt:lpstr>
      <vt:lpstr>フォントの種類</vt:lpstr>
      <vt:lpstr>ゴシック体</vt:lpstr>
      <vt:lpstr>Ｐゴシック体</vt:lpstr>
      <vt:lpstr>PowerPoint プレゼンテーション</vt:lpstr>
      <vt:lpstr>スライド上への書き方</vt:lpstr>
      <vt:lpstr>スライド上への書き方</vt:lpstr>
      <vt:lpstr>スライド上への書き方</vt:lpstr>
      <vt:lpstr>スライド上への書き方</vt:lpstr>
      <vt:lpstr>スライド上への書き方</vt:lpstr>
      <vt:lpstr>スライド上への書き方</vt:lpstr>
      <vt:lpstr>スライド上への書き方</vt:lpstr>
      <vt:lpstr>PowerPoint プレゼンテーション</vt:lpstr>
      <vt:lpstr>本日の補足資料類</vt:lpstr>
      <vt:lpstr>本日の補足資料類</vt:lpstr>
      <vt:lpstr>本日の補足資料類</vt:lpstr>
      <vt:lpstr>本日の補足資料類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田中 善英</dc:creator>
  <cp:lastModifiedBy>田中 善英</cp:lastModifiedBy>
  <cp:revision>70</cp:revision>
  <cp:lastPrinted>2019-06-15T06:56:16Z</cp:lastPrinted>
  <dcterms:created xsi:type="dcterms:W3CDTF">2019-05-23T00:47:25Z</dcterms:created>
  <dcterms:modified xsi:type="dcterms:W3CDTF">2019-06-17T23:21:02Z</dcterms:modified>
</cp:coreProperties>
</file>